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927b2ffca5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bb210e48a4da8"/>
  </p:sldMasterIdLst>
  <p:sldIdLst>
    <p:sldId xmlns:r="http://schemas.openxmlformats.org/officeDocument/2006/relationships" id="256" r:id="R5ff14e8dd8474d80"/>
    <p:sldId xmlns:r="http://schemas.openxmlformats.org/officeDocument/2006/relationships" id="257" r:id="R2fcad44419434ea3"/>
    <p:sldId xmlns:r="http://schemas.openxmlformats.org/officeDocument/2006/relationships" id="258" r:id="Rb713b90b79574854"/>
    <p:sldId xmlns:r="http://schemas.openxmlformats.org/officeDocument/2006/relationships" id="259" r:id="R4144639fb4d74c6d"/>
    <p:sldId xmlns:r="http://schemas.openxmlformats.org/officeDocument/2006/relationships" id="260" r:id="R48a753f1213445c5"/>
    <p:sldId xmlns:r="http://schemas.openxmlformats.org/officeDocument/2006/relationships" id="261" r:id="R75d6da3c2c684e84"/>
    <p:sldId xmlns:r="http://schemas.openxmlformats.org/officeDocument/2006/relationships" id="262" r:id="R81d212655d384f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bb210e48a4da8" /><Relationship Type="http://schemas.openxmlformats.org/officeDocument/2006/relationships/slide" Target="/ppt/slides/slide1.xml" Id="R5ff14e8dd8474d80" /><Relationship Type="http://schemas.openxmlformats.org/officeDocument/2006/relationships/slide" Target="/ppt/slides/slide2.xml" Id="R2fcad44419434ea3" /><Relationship Type="http://schemas.openxmlformats.org/officeDocument/2006/relationships/slide" Target="/ppt/slides/slide3.xml" Id="Rb713b90b79574854" /><Relationship Type="http://schemas.openxmlformats.org/officeDocument/2006/relationships/slide" Target="/ppt/slides/slide4.xml" Id="R4144639fb4d74c6d" /><Relationship Type="http://schemas.openxmlformats.org/officeDocument/2006/relationships/slide" Target="/ppt/slides/slide5.xml" Id="R48a753f1213445c5" /><Relationship Type="http://schemas.openxmlformats.org/officeDocument/2006/relationships/slide" Target="/ppt/slides/slide6.xml" Id="R75d6da3c2c684e84" /><Relationship Type="http://schemas.openxmlformats.org/officeDocument/2006/relationships/slide" Target="/ppt/slides/slide7.xml" Id="R81d212655d384f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ea15f4f69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a5a9504147d6" /><Relationship Type="http://schemas.openxmlformats.org/officeDocument/2006/relationships/theme" Target="/ppt/slideMasters/theme/theme1.xml" Id="R4460109020d84e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9a5a95041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0b9b20f843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0902ae15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6a909f35f42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8c8210dcb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b448658f345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04c3e5af4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10e1601e6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