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4442e99f6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ea718115a4d5b"/>
  </p:sldMasterIdLst>
  <p:sldIdLst>
    <p:sldId xmlns:r="http://schemas.openxmlformats.org/officeDocument/2006/relationships" id="256" r:id="R2dab05d6c3ad42ef"/>
    <p:sldId xmlns:r="http://schemas.openxmlformats.org/officeDocument/2006/relationships" id="257" r:id="R777c8de9bb4d4165"/>
    <p:sldId xmlns:r="http://schemas.openxmlformats.org/officeDocument/2006/relationships" id="258" r:id="Rf0d78d7d87a548c0"/>
    <p:sldId xmlns:r="http://schemas.openxmlformats.org/officeDocument/2006/relationships" id="259" r:id="R07041fbd54a746fb"/>
    <p:sldId xmlns:r="http://schemas.openxmlformats.org/officeDocument/2006/relationships" id="260" r:id="R1b79d41aac7e4acf"/>
    <p:sldId xmlns:r="http://schemas.openxmlformats.org/officeDocument/2006/relationships" id="261" r:id="R99678df30f1f41aa"/>
    <p:sldId xmlns:r="http://schemas.openxmlformats.org/officeDocument/2006/relationships" id="262" r:id="R668f66b1fa5f4b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ea718115a4d5b" /><Relationship Type="http://schemas.openxmlformats.org/officeDocument/2006/relationships/slide" Target="/ppt/slides/slide1.xml" Id="R2dab05d6c3ad42ef" /><Relationship Type="http://schemas.openxmlformats.org/officeDocument/2006/relationships/slide" Target="/ppt/slides/slide2.xml" Id="R777c8de9bb4d4165" /><Relationship Type="http://schemas.openxmlformats.org/officeDocument/2006/relationships/slide" Target="/ppt/slides/slide3.xml" Id="Rf0d78d7d87a548c0" /><Relationship Type="http://schemas.openxmlformats.org/officeDocument/2006/relationships/slide" Target="/ppt/slides/slide4.xml" Id="R07041fbd54a746fb" /><Relationship Type="http://schemas.openxmlformats.org/officeDocument/2006/relationships/slide" Target="/ppt/slides/slide5.xml" Id="R1b79d41aac7e4acf" /><Relationship Type="http://schemas.openxmlformats.org/officeDocument/2006/relationships/slide" Target="/ppt/slides/slide6.xml" Id="R99678df30f1f41aa" /><Relationship Type="http://schemas.openxmlformats.org/officeDocument/2006/relationships/slide" Target="/ppt/slides/slide7.xml" Id="R668f66b1fa5f4b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a9fa741b6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0267ca69e41ce" /><Relationship Type="http://schemas.openxmlformats.org/officeDocument/2006/relationships/theme" Target="/ppt/slideMasters/theme/theme1.xml" Id="R503b601c2db4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0267ca69e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13a9c4b3345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229fc00e9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31d2deef14a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65124e1124f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d39cce75f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cc4ba528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7c9359355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