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b4ed28505f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15e7da73c47c4"/>
  </p:sldMasterIdLst>
  <p:sldIdLst>
    <p:sldId xmlns:r="http://schemas.openxmlformats.org/officeDocument/2006/relationships" id="256" r:id="Re6695d619e234952"/>
    <p:sldId xmlns:r="http://schemas.openxmlformats.org/officeDocument/2006/relationships" id="257" r:id="Rb9d29ae4ce534c21"/>
    <p:sldId xmlns:r="http://schemas.openxmlformats.org/officeDocument/2006/relationships" id="258" r:id="Rebe91ae17c0f4481"/>
    <p:sldId xmlns:r="http://schemas.openxmlformats.org/officeDocument/2006/relationships" id="259" r:id="Rfc30375bcdc14205"/>
    <p:sldId xmlns:r="http://schemas.openxmlformats.org/officeDocument/2006/relationships" id="260" r:id="Ra580db40bae64579"/>
    <p:sldId xmlns:r="http://schemas.openxmlformats.org/officeDocument/2006/relationships" id="261" r:id="Rc4c5a980ee924da1"/>
    <p:sldId xmlns:r="http://schemas.openxmlformats.org/officeDocument/2006/relationships" id="262" r:id="R51e5e432fa86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15e7da73c47c4" /><Relationship Type="http://schemas.openxmlformats.org/officeDocument/2006/relationships/slide" Target="/ppt/slides/slide1.xml" Id="Re6695d619e234952" /><Relationship Type="http://schemas.openxmlformats.org/officeDocument/2006/relationships/slide" Target="/ppt/slides/slide2.xml" Id="Rb9d29ae4ce534c21" /><Relationship Type="http://schemas.openxmlformats.org/officeDocument/2006/relationships/slide" Target="/ppt/slides/slide3.xml" Id="Rebe91ae17c0f4481" /><Relationship Type="http://schemas.openxmlformats.org/officeDocument/2006/relationships/slide" Target="/ppt/slides/slide4.xml" Id="Rfc30375bcdc14205" /><Relationship Type="http://schemas.openxmlformats.org/officeDocument/2006/relationships/slide" Target="/ppt/slides/slide5.xml" Id="Ra580db40bae64579" /><Relationship Type="http://schemas.openxmlformats.org/officeDocument/2006/relationships/slide" Target="/ppt/slides/slide6.xml" Id="Rc4c5a980ee924da1" /><Relationship Type="http://schemas.openxmlformats.org/officeDocument/2006/relationships/slide" Target="/ppt/slides/slide7.xml" Id="R51e5e432fa86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56f03f587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dc78f8aa945a5" /><Relationship Type="http://schemas.openxmlformats.org/officeDocument/2006/relationships/theme" Target="/ppt/slideMasters/theme/theme1.xml" Id="R91122ac6d41f46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dc78f8aa9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f2cef75f3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8dd91816046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6cbe6c12f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68be0a86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a9ff0ffd7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c94390d2c44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d83ddf67b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ANTIKVARISK RESTAURERINGSVERKSTED - ARV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ANTIKVARISK RESTAURERINGSVERKSTED - ARV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25 677 001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−610 619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4 455 499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8 486 137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MOSLET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Rønningsbakken 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torgeir@tradisjonsbygg-trondheim.no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www.tradisjonsbygg-trondheim.no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ANTIKVARISK RESTAURERINGSVERKSTED - ARV AS</a:t>
            </a:r>
          </a:p>
        </p:txBody>
      </p:sp>
    </p:spTree>
  </p:cSld>
  <p:clrMapOvr>
    <a:masterClrMapping xmlns:a="http://schemas.openxmlformats.org/drawingml/2006/main"/>
  </p:clrMapOvr>
</p:sld>
</file>