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d4c0732b4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8804d6f80240d5"/>
  </p:sldMasterIdLst>
  <p:sldIdLst>
    <p:sldId xmlns:r="http://schemas.openxmlformats.org/officeDocument/2006/relationships" id="256" r:id="Rc6329783684e4f21"/>
    <p:sldId xmlns:r="http://schemas.openxmlformats.org/officeDocument/2006/relationships" id="257" r:id="R5c5bb0b425b3475b"/>
    <p:sldId xmlns:r="http://schemas.openxmlformats.org/officeDocument/2006/relationships" id="258" r:id="R509999c3eef54d35"/>
    <p:sldId xmlns:r="http://schemas.openxmlformats.org/officeDocument/2006/relationships" id="259" r:id="Ra2538feaa31e4a94"/>
    <p:sldId xmlns:r="http://schemas.openxmlformats.org/officeDocument/2006/relationships" id="260" r:id="Rdafb8e3f9abe4aa5"/>
    <p:sldId xmlns:r="http://schemas.openxmlformats.org/officeDocument/2006/relationships" id="261" r:id="R16991624dfa049c5"/>
    <p:sldId xmlns:r="http://schemas.openxmlformats.org/officeDocument/2006/relationships" id="262" r:id="Ra93ca5bc6e6d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804d6f80240d5" /><Relationship Type="http://schemas.openxmlformats.org/officeDocument/2006/relationships/slide" Target="/ppt/slides/slide1.xml" Id="Rc6329783684e4f21" /><Relationship Type="http://schemas.openxmlformats.org/officeDocument/2006/relationships/slide" Target="/ppt/slides/slide2.xml" Id="R5c5bb0b425b3475b" /><Relationship Type="http://schemas.openxmlformats.org/officeDocument/2006/relationships/slide" Target="/ppt/slides/slide3.xml" Id="R509999c3eef54d35" /><Relationship Type="http://schemas.openxmlformats.org/officeDocument/2006/relationships/slide" Target="/ppt/slides/slide4.xml" Id="Ra2538feaa31e4a94" /><Relationship Type="http://schemas.openxmlformats.org/officeDocument/2006/relationships/slide" Target="/ppt/slides/slide5.xml" Id="Rdafb8e3f9abe4aa5" /><Relationship Type="http://schemas.openxmlformats.org/officeDocument/2006/relationships/slide" Target="/ppt/slides/slide6.xml" Id="R16991624dfa049c5" /><Relationship Type="http://schemas.openxmlformats.org/officeDocument/2006/relationships/slide" Target="/ppt/slides/slide7.xml" Id="Ra93ca5bc6e6d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eeec8a12840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2a70c99fd4e79" /><Relationship Type="http://schemas.openxmlformats.org/officeDocument/2006/relationships/theme" Target="/ppt/slideMasters/theme/theme1.xml" Id="R44ad4c57c7a0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2a70c99fd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fabe4777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a620f0b0e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ba67ca319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742aa14e942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cc487619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d17bc0e594b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547d2635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