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b6493dac3847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33c0cb4b104fc1"/>
  </p:sldMasterIdLst>
  <p:sldIdLst>
    <p:sldId xmlns:r="http://schemas.openxmlformats.org/officeDocument/2006/relationships" id="256" r:id="Rf6945cff6ac24933"/>
    <p:sldId xmlns:r="http://schemas.openxmlformats.org/officeDocument/2006/relationships" id="257" r:id="R6f9f0cb11c124e69"/>
    <p:sldId xmlns:r="http://schemas.openxmlformats.org/officeDocument/2006/relationships" id="258" r:id="R4eef16089b644c82"/>
    <p:sldId xmlns:r="http://schemas.openxmlformats.org/officeDocument/2006/relationships" id="259" r:id="R51b7bde2fb9543bf"/>
    <p:sldId xmlns:r="http://schemas.openxmlformats.org/officeDocument/2006/relationships" id="260" r:id="R8701897f74614a2d"/>
    <p:sldId xmlns:r="http://schemas.openxmlformats.org/officeDocument/2006/relationships" id="261" r:id="R42b3563151c74cc3"/>
    <p:sldId xmlns:r="http://schemas.openxmlformats.org/officeDocument/2006/relationships" id="262" r:id="R74fc86fc3c8847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3c0cb4b104fc1" /><Relationship Type="http://schemas.openxmlformats.org/officeDocument/2006/relationships/slide" Target="/ppt/slides/slide1.xml" Id="Rf6945cff6ac24933" /><Relationship Type="http://schemas.openxmlformats.org/officeDocument/2006/relationships/slide" Target="/ppt/slides/slide2.xml" Id="R6f9f0cb11c124e69" /><Relationship Type="http://schemas.openxmlformats.org/officeDocument/2006/relationships/slide" Target="/ppt/slides/slide3.xml" Id="R4eef16089b644c82" /><Relationship Type="http://schemas.openxmlformats.org/officeDocument/2006/relationships/slide" Target="/ppt/slides/slide4.xml" Id="R51b7bde2fb9543bf" /><Relationship Type="http://schemas.openxmlformats.org/officeDocument/2006/relationships/slide" Target="/ppt/slides/slide5.xml" Id="R8701897f74614a2d" /><Relationship Type="http://schemas.openxmlformats.org/officeDocument/2006/relationships/slide" Target="/ppt/slides/slide6.xml" Id="R42b3563151c74cc3" /><Relationship Type="http://schemas.openxmlformats.org/officeDocument/2006/relationships/slide" Target="/ppt/slides/slide7.xml" Id="R74fc86fc3c8847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a3cd29286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baebb4ed64589" /><Relationship Type="http://schemas.openxmlformats.org/officeDocument/2006/relationships/theme" Target="/ppt/slideMasters/theme/theme1.xml" Id="R09e8d65a445a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bbaebb4ed645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fc0ae8a1f48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8626ded7c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658d046d24f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c2bfd957043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b88dacca74c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3f0f21cca45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e1e271c13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ENTREPRENØR-DIREKTØR'N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ENTREPRENØR-DIREKTØR'N HOLDING AS ble etablert [år] og holder til i Trofors.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14 952 433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16 736 692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NYSTAD NORDWIN BOGE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Granevegen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8684 Trofors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