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2a9ffb80f74b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12ea9dd1134516"/>
  </p:sldMasterIdLst>
  <p:sldIdLst>
    <p:sldId xmlns:r="http://schemas.openxmlformats.org/officeDocument/2006/relationships" id="256" r:id="R6c3d15b62ac44cfa"/>
    <p:sldId xmlns:r="http://schemas.openxmlformats.org/officeDocument/2006/relationships" id="257" r:id="R107f893e1b2f4560"/>
    <p:sldId xmlns:r="http://schemas.openxmlformats.org/officeDocument/2006/relationships" id="258" r:id="Rff281d8eccdc4786"/>
    <p:sldId xmlns:r="http://schemas.openxmlformats.org/officeDocument/2006/relationships" id="259" r:id="Rfbdffcf843e04dbd"/>
    <p:sldId xmlns:r="http://schemas.openxmlformats.org/officeDocument/2006/relationships" id="260" r:id="R2a828f74df3048cf"/>
    <p:sldId xmlns:r="http://schemas.openxmlformats.org/officeDocument/2006/relationships" id="261" r:id="R11b23007fa084fa2"/>
    <p:sldId xmlns:r="http://schemas.openxmlformats.org/officeDocument/2006/relationships" id="262" r:id="R7f822df0734645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12ea9dd1134516" /><Relationship Type="http://schemas.openxmlformats.org/officeDocument/2006/relationships/slide" Target="/ppt/slides/slide1.xml" Id="R6c3d15b62ac44cfa" /><Relationship Type="http://schemas.openxmlformats.org/officeDocument/2006/relationships/slide" Target="/ppt/slides/slide2.xml" Id="R107f893e1b2f4560" /><Relationship Type="http://schemas.openxmlformats.org/officeDocument/2006/relationships/slide" Target="/ppt/slides/slide3.xml" Id="Rff281d8eccdc4786" /><Relationship Type="http://schemas.openxmlformats.org/officeDocument/2006/relationships/slide" Target="/ppt/slides/slide4.xml" Id="Rfbdffcf843e04dbd" /><Relationship Type="http://schemas.openxmlformats.org/officeDocument/2006/relationships/slide" Target="/ppt/slides/slide5.xml" Id="R2a828f74df3048cf" /><Relationship Type="http://schemas.openxmlformats.org/officeDocument/2006/relationships/slide" Target="/ppt/slides/slide6.xml" Id="R11b23007fa084fa2" /><Relationship Type="http://schemas.openxmlformats.org/officeDocument/2006/relationships/slide" Target="/ppt/slides/slide7.xml" Id="R7f822df0734645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b34f3cb8948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7d98002664192" /><Relationship Type="http://schemas.openxmlformats.org/officeDocument/2006/relationships/theme" Target="/ppt/slideMasters/theme/theme1.xml" Id="R597bdcb9139f46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57d980026641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1e687db014d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9382d8b9043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ddc6995994e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a4f6ef20f4e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4f200f2264a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5bf2ef8e346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7626fe40e40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HALLINGDAL BRØNN OG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HALLINGDAL BRØNN OG GRAVESERVICE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30 027 466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3 397 193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2 639 105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8 786 332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GURIGARD RUNE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HOVDEGARD TORBJØRN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KASLEGARD BIRGER EMBRIK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SKARSGARD SVEINUNG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Haddingvegen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990 649 707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