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46f8da71f944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dc95da19884635"/>
  </p:sldMasterIdLst>
  <p:sldIdLst>
    <p:sldId xmlns:r="http://schemas.openxmlformats.org/officeDocument/2006/relationships" id="256" r:id="R34e2ea000c6c4cbf"/>
    <p:sldId xmlns:r="http://schemas.openxmlformats.org/officeDocument/2006/relationships" id="257" r:id="Rad62c6f9a484430a"/>
    <p:sldId xmlns:r="http://schemas.openxmlformats.org/officeDocument/2006/relationships" id="258" r:id="Rbc59e3e659c841bb"/>
    <p:sldId xmlns:r="http://schemas.openxmlformats.org/officeDocument/2006/relationships" id="259" r:id="R36e95c54c8ee4802"/>
    <p:sldId xmlns:r="http://schemas.openxmlformats.org/officeDocument/2006/relationships" id="260" r:id="R0d0a1e3ac5c44120"/>
    <p:sldId xmlns:r="http://schemas.openxmlformats.org/officeDocument/2006/relationships" id="261" r:id="Rc859312164b245e1"/>
    <p:sldId xmlns:r="http://schemas.openxmlformats.org/officeDocument/2006/relationships" id="262" r:id="Rb74fb3d922d84f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dc95da19884635" /><Relationship Type="http://schemas.openxmlformats.org/officeDocument/2006/relationships/slide" Target="/ppt/slides/slide1.xml" Id="R34e2ea000c6c4cbf" /><Relationship Type="http://schemas.openxmlformats.org/officeDocument/2006/relationships/slide" Target="/ppt/slides/slide2.xml" Id="Rad62c6f9a484430a" /><Relationship Type="http://schemas.openxmlformats.org/officeDocument/2006/relationships/slide" Target="/ppt/slides/slide3.xml" Id="Rbc59e3e659c841bb" /><Relationship Type="http://schemas.openxmlformats.org/officeDocument/2006/relationships/slide" Target="/ppt/slides/slide4.xml" Id="R36e95c54c8ee4802" /><Relationship Type="http://schemas.openxmlformats.org/officeDocument/2006/relationships/slide" Target="/ppt/slides/slide5.xml" Id="R0d0a1e3ac5c44120" /><Relationship Type="http://schemas.openxmlformats.org/officeDocument/2006/relationships/slide" Target="/ppt/slides/slide6.xml" Id="Rc859312164b245e1" /><Relationship Type="http://schemas.openxmlformats.org/officeDocument/2006/relationships/slide" Target="/ppt/slides/slide7.xml" Id="Rb74fb3d922d84f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9bb03a327545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d4f10396464459" /><Relationship Type="http://schemas.openxmlformats.org/officeDocument/2006/relationships/theme" Target="/ppt/slideMasters/theme/theme1.xml" Id="R81cbe99f62f642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d4f103964644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e6a892947d4c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f73b16656f4d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89a80e8bc44e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cb07c1cde84a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7e0f1122cc469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5b7ff16a0b4a1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edc5573e5d44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TSCHUDI LOGISTICS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TSCHUDI LOGISTICS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TSCHUDI LOGISTICS HOLDING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TSCHUDI LOGISTICS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TSCHUDI LOGISTICS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TSCHUDI LOGISTICS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9 265 439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−4 768 302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3 690 037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11 984 181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28 530 154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TSCHUDI LOGISTICS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TSCHUDI SHIPPING COMPANY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TSCHUDI LOGISTICS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Strandveien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11 98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990 643 261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TSCHUDI LOGISTICS HOLDING AS</a:t>
            </a:r>
          </a:p>
        </p:txBody>
      </p:sp>
    </p:spTree>
  </p:cSld>
  <p:clrMapOvr>
    <a:masterClrMapping xmlns:a="http://schemas.openxmlformats.org/drawingml/2006/main"/>
  </p:clrMapOvr>
</p:sld>
</file>