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19c5bef57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1014bd88f49ac"/>
  </p:sldMasterIdLst>
  <p:sldIdLst>
    <p:sldId xmlns:r="http://schemas.openxmlformats.org/officeDocument/2006/relationships" id="256" r:id="R50f9fccbd6a146c9"/>
    <p:sldId xmlns:r="http://schemas.openxmlformats.org/officeDocument/2006/relationships" id="257" r:id="R2a13cc5952c14013"/>
    <p:sldId xmlns:r="http://schemas.openxmlformats.org/officeDocument/2006/relationships" id="258" r:id="R181871f4fff9474f"/>
    <p:sldId xmlns:r="http://schemas.openxmlformats.org/officeDocument/2006/relationships" id="259" r:id="R7d1d8a8dc2a9439e"/>
    <p:sldId xmlns:r="http://schemas.openxmlformats.org/officeDocument/2006/relationships" id="260" r:id="R852b3fd0cbc647f0"/>
    <p:sldId xmlns:r="http://schemas.openxmlformats.org/officeDocument/2006/relationships" id="261" r:id="Rf3e21226d0c64aad"/>
    <p:sldId xmlns:r="http://schemas.openxmlformats.org/officeDocument/2006/relationships" id="262" r:id="R4a1ee61cf506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1014bd88f49ac" /><Relationship Type="http://schemas.openxmlformats.org/officeDocument/2006/relationships/slide" Target="/ppt/slides/slide1.xml" Id="R50f9fccbd6a146c9" /><Relationship Type="http://schemas.openxmlformats.org/officeDocument/2006/relationships/slide" Target="/ppt/slides/slide2.xml" Id="R2a13cc5952c14013" /><Relationship Type="http://schemas.openxmlformats.org/officeDocument/2006/relationships/slide" Target="/ppt/slides/slide3.xml" Id="R181871f4fff9474f" /><Relationship Type="http://schemas.openxmlformats.org/officeDocument/2006/relationships/slide" Target="/ppt/slides/slide4.xml" Id="R7d1d8a8dc2a9439e" /><Relationship Type="http://schemas.openxmlformats.org/officeDocument/2006/relationships/slide" Target="/ppt/slides/slide5.xml" Id="R852b3fd0cbc647f0" /><Relationship Type="http://schemas.openxmlformats.org/officeDocument/2006/relationships/slide" Target="/ppt/slides/slide6.xml" Id="Rf3e21226d0c64aad" /><Relationship Type="http://schemas.openxmlformats.org/officeDocument/2006/relationships/slide" Target="/ppt/slides/slide7.xml" Id="R4a1ee61cf506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34fe763d5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3f1e7ae674d6d" /><Relationship Type="http://schemas.openxmlformats.org/officeDocument/2006/relationships/theme" Target="/ppt/slideMasters/theme/theme1.xml" Id="R6ef288846c1e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d3f1e7ae67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c8ab6a8c44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80561f33247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18b934555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255c54c545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9b671e5e45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9c2ccf7e248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ed09081f5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