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2b3a41d99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73e77d8fdb4e3f"/>
  </p:sldMasterIdLst>
  <p:sldIdLst>
    <p:sldId xmlns:r="http://schemas.openxmlformats.org/officeDocument/2006/relationships" id="256" r:id="Red55f06533d24e8f"/>
    <p:sldId xmlns:r="http://schemas.openxmlformats.org/officeDocument/2006/relationships" id="257" r:id="R034c8191b2764b33"/>
    <p:sldId xmlns:r="http://schemas.openxmlformats.org/officeDocument/2006/relationships" id="258" r:id="Rb0c3a058e28d4e69"/>
    <p:sldId xmlns:r="http://schemas.openxmlformats.org/officeDocument/2006/relationships" id="259" r:id="Rb213af575ed24401"/>
    <p:sldId xmlns:r="http://schemas.openxmlformats.org/officeDocument/2006/relationships" id="260" r:id="R3749ff00ce5a4db7"/>
    <p:sldId xmlns:r="http://schemas.openxmlformats.org/officeDocument/2006/relationships" id="261" r:id="R5a3905bd6abb413b"/>
    <p:sldId xmlns:r="http://schemas.openxmlformats.org/officeDocument/2006/relationships" id="262" r:id="Rf91e697a66b0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3e77d8fdb4e3f" /><Relationship Type="http://schemas.openxmlformats.org/officeDocument/2006/relationships/slide" Target="/ppt/slides/slide1.xml" Id="Red55f06533d24e8f" /><Relationship Type="http://schemas.openxmlformats.org/officeDocument/2006/relationships/slide" Target="/ppt/slides/slide2.xml" Id="R034c8191b2764b33" /><Relationship Type="http://schemas.openxmlformats.org/officeDocument/2006/relationships/slide" Target="/ppt/slides/slide3.xml" Id="Rb0c3a058e28d4e69" /><Relationship Type="http://schemas.openxmlformats.org/officeDocument/2006/relationships/slide" Target="/ppt/slides/slide4.xml" Id="Rb213af575ed24401" /><Relationship Type="http://schemas.openxmlformats.org/officeDocument/2006/relationships/slide" Target="/ppt/slides/slide5.xml" Id="R3749ff00ce5a4db7" /><Relationship Type="http://schemas.openxmlformats.org/officeDocument/2006/relationships/slide" Target="/ppt/slides/slide6.xml" Id="R5a3905bd6abb413b" /><Relationship Type="http://schemas.openxmlformats.org/officeDocument/2006/relationships/slide" Target="/ppt/slides/slide7.xml" Id="Rf91e697a66b0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3be11f38e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1992389ac44c5" /><Relationship Type="http://schemas.openxmlformats.org/officeDocument/2006/relationships/theme" Target="/ppt/slideMasters/theme/theme1.xml" Id="R15ebf3b8ab0e44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91992389ac44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4bf2d0dbf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ce6c10a6342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6f8b6a8a143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3b1790b934a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8996b40c647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102c9aa3c44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314d7fb354a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