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907073c57b4f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345b2f0aba499d"/>
  </p:sldMasterIdLst>
  <p:sldIdLst>
    <p:sldId xmlns:r="http://schemas.openxmlformats.org/officeDocument/2006/relationships" id="256" r:id="R0cebb366d1fe4550"/>
    <p:sldId xmlns:r="http://schemas.openxmlformats.org/officeDocument/2006/relationships" id="257" r:id="R306e5b8ea0c6450a"/>
    <p:sldId xmlns:r="http://schemas.openxmlformats.org/officeDocument/2006/relationships" id="258" r:id="R1e9d43aa95a24ecb"/>
    <p:sldId xmlns:r="http://schemas.openxmlformats.org/officeDocument/2006/relationships" id="259" r:id="R5afe153cfe2f4ffb"/>
    <p:sldId xmlns:r="http://schemas.openxmlformats.org/officeDocument/2006/relationships" id="260" r:id="R150cc41fe09d48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345b2f0aba499d" /><Relationship Type="http://schemas.openxmlformats.org/officeDocument/2006/relationships/slide" Target="/ppt/slides/slide1.xml" Id="R0cebb366d1fe4550" /><Relationship Type="http://schemas.openxmlformats.org/officeDocument/2006/relationships/slide" Target="/ppt/slides/slide2.xml" Id="R306e5b8ea0c6450a" /><Relationship Type="http://schemas.openxmlformats.org/officeDocument/2006/relationships/slide" Target="/ppt/slides/slide3.xml" Id="R1e9d43aa95a24ecb" /><Relationship Type="http://schemas.openxmlformats.org/officeDocument/2006/relationships/slide" Target="/ppt/slides/slide4.xml" Id="R5afe153cfe2f4ffb" /><Relationship Type="http://schemas.openxmlformats.org/officeDocument/2006/relationships/slide" Target="/ppt/slides/slide5.xml" Id="R150cc41fe09d48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9a108faf1a4a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9c9d9f38d74605" /><Relationship Type="http://schemas.openxmlformats.org/officeDocument/2006/relationships/theme" Target="/ppt/slideMasters/theme/theme1.xml" Id="Rb4667a843ce448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9c9d9f38d746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e7475f9a347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e0cd15e774d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44aa6fd114e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cd550352a44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83f38f48e14e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MELKEVEIEN 7B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MELKEVEIEN 7B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MELKEVEIEN 7B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MELKEVEIEN 7B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MELKEVEIEN 7B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MELKEVEIEN 7B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990 485 607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MELKEVEIEN 7B AS</a:t>
            </a:r>
          </a:p>
        </p:txBody>
      </p:sp>
    </p:spTree>
  </p:cSld>
  <p:clrMapOvr>
    <a:masterClrMapping xmlns:a="http://schemas.openxmlformats.org/drawingml/2006/main"/>
  </p:clrMapOvr>
</p:sld>
</file>