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fb023c52b947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49a8c8b7bf4547"/>
  </p:sldMasterIdLst>
  <p:sldIdLst>
    <p:sldId xmlns:r="http://schemas.openxmlformats.org/officeDocument/2006/relationships" id="256" r:id="Rdfa5e61a8a3740eb"/>
    <p:sldId xmlns:r="http://schemas.openxmlformats.org/officeDocument/2006/relationships" id="257" r:id="Rf1b17b6378234551"/>
    <p:sldId xmlns:r="http://schemas.openxmlformats.org/officeDocument/2006/relationships" id="258" r:id="Rd28608a7451244d0"/>
    <p:sldId xmlns:r="http://schemas.openxmlformats.org/officeDocument/2006/relationships" id="259" r:id="R3ad3535076ea43d6"/>
    <p:sldId xmlns:r="http://schemas.openxmlformats.org/officeDocument/2006/relationships" id="260" r:id="R0fcb3d0257cd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9a8c8b7bf4547" /><Relationship Type="http://schemas.openxmlformats.org/officeDocument/2006/relationships/slide" Target="/ppt/slides/slide1.xml" Id="Rdfa5e61a8a3740eb" /><Relationship Type="http://schemas.openxmlformats.org/officeDocument/2006/relationships/slide" Target="/ppt/slides/slide2.xml" Id="Rf1b17b6378234551" /><Relationship Type="http://schemas.openxmlformats.org/officeDocument/2006/relationships/slide" Target="/ppt/slides/slide3.xml" Id="Rd28608a7451244d0" /><Relationship Type="http://schemas.openxmlformats.org/officeDocument/2006/relationships/slide" Target="/ppt/slides/slide4.xml" Id="R3ad3535076ea43d6" /><Relationship Type="http://schemas.openxmlformats.org/officeDocument/2006/relationships/slide" Target="/ppt/slides/slide5.xml" Id="R0fcb3d0257cd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0ab8f9805d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098179b0b4869" /><Relationship Type="http://schemas.openxmlformats.org/officeDocument/2006/relationships/theme" Target="/ppt/slideMasters/theme/theme1.xml" Id="R8df16e1009474f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5098179b0b48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3222df53d4a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7d98d93d747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0e46725c945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91d76d2b643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a28da154548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HALLHEIMSLIEN 10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