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c128c05da8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4907199ab44f6"/>
  </p:sldMasterIdLst>
  <p:sldIdLst>
    <p:sldId xmlns:r="http://schemas.openxmlformats.org/officeDocument/2006/relationships" id="256" r:id="R9faab5cfabc549f2"/>
    <p:sldId xmlns:r="http://schemas.openxmlformats.org/officeDocument/2006/relationships" id="257" r:id="Rfd9eced75965494f"/>
    <p:sldId xmlns:r="http://schemas.openxmlformats.org/officeDocument/2006/relationships" id="258" r:id="Re5931ff11ac94991"/>
    <p:sldId xmlns:r="http://schemas.openxmlformats.org/officeDocument/2006/relationships" id="259" r:id="Rf612b8de79e64e31"/>
    <p:sldId xmlns:r="http://schemas.openxmlformats.org/officeDocument/2006/relationships" id="260" r:id="R20bfc4e7859046bc"/>
    <p:sldId xmlns:r="http://schemas.openxmlformats.org/officeDocument/2006/relationships" id="261" r:id="Rc10980a3880d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4907199ab44f6" /><Relationship Type="http://schemas.openxmlformats.org/officeDocument/2006/relationships/slide" Target="/ppt/slides/slide1.xml" Id="R9faab5cfabc549f2" /><Relationship Type="http://schemas.openxmlformats.org/officeDocument/2006/relationships/slide" Target="/ppt/slides/slide2.xml" Id="Rfd9eced75965494f" /><Relationship Type="http://schemas.openxmlformats.org/officeDocument/2006/relationships/slide" Target="/ppt/slides/slide3.xml" Id="Re5931ff11ac94991" /><Relationship Type="http://schemas.openxmlformats.org/officeDocument/2006/relationships/slide" Target="/ppt/slides/slide4.xml" Id="Rf612b8de79e64e31" /><Relationship Type="http://schemas.openxmlformats.org/officeDocument/2006/relationships/slide" Target="/ppt/slides/slide5.xml" Id="R20bfc4e7859046bc" /><Relationship Type="http://schemas.openxmlformats.org/officeDocument/2006/relationships/slide" Target="/ppt/slides/slide6.xml" Id="Rc10980a3880d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ca3f403a1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95a5a68414138" /><Relationship Type="http://schemas.openxmlformats.org/officeDocument/2006/relationships/theme" Target="/ppt/slideMasters/theme/theme1.xml" Id="Rf2896609c474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95a5a6841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3f4bdb2e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5c3e57c0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e155076d7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764d05b10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e6f5bd2a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1174ba453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