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24f9c97d494e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1808e2335f477c"/>
  </p:sldMasterIdLst>
  <p:sldIdLst>
    <p:sldId xmlns:r="http://schemas.openxmlformats.org/officeDocument/2006/relationships" id="256" r:id="R2fb64f30156a40e6"/>
    <p:sldId xmlns:r="http://schemas.openxmlformats.org/officeDocument/2006/relationships" id="257" r:id="R4ddbd754c44d4981"/>
    <p:sldId xmlns:r="http://schemas.openxmlformats.org/officeDocument/2006/relationships" id="258" r:id="R183452a33db3453c"/>
    <p:sldId xmlns:r="http://schemas.openxmlformats.org/officeDocument/2006/relationships" id="259" r:id="R95de68ac99ad45a3"/>
    <p:sldId xmlns:r="http://schemas.openxmlformats.org/officeDocument/2006/relationships" id="260" r:id="R0281409ae7924d4c"/>
    <p:sldId xmlns:r="http://schemas.openxmlformats.org/officeDocument/2006/relationships" id="261" r:id="Rc73e39f93fc34508"/>
    <p:sldId xmlns:r="http://schemas.openxmlformats.org/officeDocument/2006/relationships" id="262" r:id="Ra492d791e51f4f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1808e2335f477c" /><Relationship Type="http://schemas.openxmlformats.org/officeDocument/2006/relationships/slide" Target="/ppt/slides/slide1.xml" Id="R2fb64f30156a40e6" /><Relationship Type="http://schemas.openxmlformats.org/officeDocument/2006/relationships/slide" Target="/ppt/slides/slide2.xml" Id="R4ddbd754c44d4981" /><Relationship Type="http://schemas.openxmlformats.org/officeDocument/2006/relationships/slide" Target="/ppt/slides/slide3.xml" Id="R183452a33db3453c" /><Relationship Type="http://schemas.openxmlformats.org/officeDocument/2006/relationships/slide" Target="/ppt/slides/slide4.xml" Id="R95de68ac99ad45a3" /><Relationship Type="http://schemas.openxmlformats.org/officeDocument/2006/relationships/slide" Target="/ppt/slides/slide5.xml" Id="R0281409ae7924d4c" /><Relationship Type="http://schemas.openxmlformats.org/officeDocument/2006/relationships/slide" Target="/ppt/slides/slide6.xml" Id="Rc73e39f93fc34508" /><Relationship Type="http://schemas.openxmlformats.org/officeDocument/2006/relationships/slide" Target="/ppt/slides/slide7.xml" Id="Ra492d791e51f4f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76541084b442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897a4f38c4de5" /><Relationship Type="http://schemas.openxmlformats.org/officeDocument/2006/relationships/theme" Target="/ppt/slideMasters/theme/theme1.xml" Id="R0da59107e4bb4b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a897a4f38c4d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672ead15244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50c0dfa984a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015f9f74a4e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62832b4b240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34f5044dc43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13fe96ac448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6184844624f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RICHARD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 HOLDING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8 217 434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RICHARD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Rauanveien 223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990 477 205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