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bb66050843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e17c7d53e2454b"/>
  </p:sldMasterIdLst>
  <p:sldIdLst>
    <p:sldId xmlns:r="http://schemas.openxmlformats.org/officeDocument/2006/relationships" id="256" r:id="Rb6da5b0d2941466f"/>
    <p:sldId xmlns:r="http://schemas.openxmlformats.org/officeDocument/2006/relationships" id="257" r:id="R118e4e1fdb6e4ad6"/>
    <p:sldId xmlns:r="http://schemas.openxmlformats.org/officeDocument/2006/relationships" id="258" r:id="R5af9802c89284ffc"/>
    <p:sldId xmlns:r="http://schemas.openxmlformats.org/officeDocument/2006/relationships" id="259" r:id="R2be255af25474b28"/>
    <p:sldId xmlns:r="http://schemas.openxmlformats.org/officeDocument/2006/relationships" id="260" r:id="R533d743d86b946b3"/>
    <p:sldId xmlns:r="http://schemas.openxmlformats.org/officeDocument/2006/relationships" id="261" r:id="R59a17148b6f9451b"/>
    <p:sldId xmlns:r="http://schemas.openxmlformats.org/officeDocument/2006/relationships" id="262" r:id="R1fffc2585683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17c7d53e2454b" /><Relationship Type="http://schemas.openxmlformats.org/officeDocument/2006/relationships/slide" Target="/ppt/slides/slide1.xml" Id="Rb6da5b0d2941466f" /><Relationship Type="http://schemas.openxmlformats.org/officeDocument/2006/relationships/slide" Target="/ppt/slides/slide2.xml" Id="R118e4e1fdb6e4ad6" /><Relationship Type="http://schemas.openxmlformats.org/officeDocument/2006/relationships/slide" Target="/ppt/slides/slide3.xml" Id="R5af9802c89284ffc" /><Relationship Type="http://schemas.openxmlformats.org/officeDocument/2006/relationships/slide" Target="/ppt/slides/slide4.xml" Id="R2be255af25474b28" /><Relationship Type="http://schemas.openxmlformats.org/officeDocument/2006/relationships/slide" Target="/ppt/slides/slide5.xml" Id="R533d743d86b946b3" /><Relationship Type="http://schemas.openxmlformats.org/officeDocument/2006/relationships/slide" Target="/ppt/slides/slide6.xml" Id="R59a17148b6f9451b" /><Relationship Type="http://schemas.openxmlformats.org/officeDocument/2006/relationships/slide" Target="/ppt/slides/slide7.xml" Id="R1fffc2585683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838f3a64449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4e23241fb49de" /><Relationship Type="http://schemas.openxmlformats.org/officeDocument/2006/relationships/theme" Target="/ppt/slideMasters/theme/theme1.xml" Id="R27c0078d659a43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4e23241fb49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3dd1439a48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00ffa8ce646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788291fc64c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f332247fb46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4807d78034d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87937745049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0c53bc37a4d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