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88de86000b4f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0159b0470e4308"/>
  </p:sldMasterIdLst>
  <p:sldIdLst>
    <p:sldId xmlns:r="http://schemas.openxmlformats.org/officeDocument/2006/relationships" id="256" r:id="Rd115c453ff454e7d"/>
    <p:sldId xmlns:r="http://schemas.openxmlformats.org/officeDocument/2006/relationships" id="257" r:id="R398eea55c2404883"/>
    <p:sldId xmlns:r="http://schemas.openxmlformats.org/officeDocument/2006/relationships" id="258" r:id="Rf0dc56c0d4444c02"/>
    <p:sldId xmlns:r="http://schemas.openxmlformats.org/officeDocument/2006/relationships" id="259" r:id="R9ebe74812da94187"/>
    <p:sldId xmlns:r="http://schemas.openxmlformats.org/officeDocument/2006/relationships" id="260" r:id="R4c3184c243f64ca3"/>
    <p:sldId xmlns:r="http://schemas.openxmlformats.org/officeDocument/2006/relationships" id="261" r:id="R9cbc3d646eb84517"/>
    <p:sldId xmlns:r="http://schemas.openxmlformats.org/officeDocument/2006/relationships" id="262" r:id="R125efd5478274a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0159b0470e4308" /><Relationship Type="http://schemas.openxmlformats.org/officeDocument/2006/relationships/slide" Target="/ppt/slides/slide1.xml" Id="Rd115c453ff454e7d" /><Relationship Type="http://schemas.openxmlformats.org/officeDocument/2006/relationships/slide" Target="/ppt/slides/slide2.xml" Id="R398eea55c2404883" /><Relationship Type="http://schemas.openxmlformats.org/officeDocument/2006/relationships/slide" Target="/ppt/slides/slide3.xml" Id="Rf0dc56c0d4444c02" /><Relationship Type="http://schemas.openxmlformats.org/officeDocument/2006/relationships/slide" Target="/ppt/slides/slide4.xml" Id="R9ebe74812da94187" /><Relationship Type="http://schemas.openxmlformats.org/officeDocument/2006/relationships/slide" Target="/ppt/slides/slide5.xml" Id="R4c3184c243f64ca3" /><Relationship Type="http://schemas.openxmlformats.org/officeDocument/2006/relationships/slide" Target="/ppt/slides/slide6.xml" Id="R9cbc3d646eb84517" /><Relationship Type="http://schemas.openxmlformats.org/officeDocument/2006/relationships/slide" Target="/ppt/slides/slide7.xml" Id="R125efd5478274a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ed381b61fd45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9129b83c694bf6" /><Relationship Type="http://schemas.openxmlformats.org/officeDocument/2006/relationships/theme" Target="/ppt/slideMasters/theme/theme1.xml" Id="R066e4077a1e443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9129b83c694b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efab745b6947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fd7711cd5145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a9fd53e5784d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70965e231b4b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70841499174b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cecc8548b6494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e584c098c94e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TRYSIL HØYFJELLSGREND 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TRYSIL HØYFJELLSGREND I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−165 611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2 664 049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56 952 610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62 749 861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EIFFEL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v/Abel Eiendomsforvaltning AS, Solliveien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11 57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990 323 607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