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dff713f6446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8977bfb7fc460f"/>
  </p:sldMasterIdLst>
  <p:sldIdLst>
    <p:sldId xmlns:r="http://schemas.openxmlformats.org/officeDocument/2006/relationships" id="256" r:id="R2bfe52649e7d475c"/>
    <p:sldId xmlns:r="http://schemas.openxmlformats.org/officeDocument/2006/relationships" id="257" r:id="Rad5f01d468a14806"/>
    <p:sldId xmlns:r="http://schemas.openxmlformats.org/officeDocument/2006/relationships" id="258" r:id="R1a64e2e5d4924c6c"/>
    <p:sldId xmlns:r="http://schemas.openxmlformats.org/officeDocument/2006/relationships" id="259" r:id="R6b9e773de1184eb3"/>
    <p:sldId xmlns:r="http://schemas.openxmlformats.org/officeDocument/2006/relationships" id="260" r:id="Rbea18a130ceb40e5"/>
    <p:sldId xmlns:r="http://schemas.openxmlformats.org/officeDocument/2006/relationships" id="261" r:id="R05f6ffcc70c44301"/>
    <p:sldId xmlns:r="http://schemas.openxmlformats.org/officeDocument/2006/relationships" id="262" r:id="R1a32f455a8ab4c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977bfb7fc460f" /><Relationship Type="http://schemas.openxmlformats.org/officeDocument/2006/relationships/slide" Target="/ppt/slides/slide1.xml" Id="R2bfe52649e7d475c" /><Relationship Type="http://schemas.openxmlformats.org/officeDocument/2006/relationships/slide" Target="/ppt/slides/slide2.xml" Id="Rad5f01d468a14806" /><Relationship Type="http://schemas.openxmlformats.org/officeDocument/2006/relationships/slide" Target="/ppt/slides/slide3.xml" Id="R1a64e2e5d4924c6c" /><Relationship Type="http://schemas.openxmlformats.org/officeDocument/2006/relationships/slide" Target="/ppt/slides/slide4.xml" Id="R6b9e773de1184eb3" /><Relationship Type="http://schemas.openxmlformats.org/officeDocument/2006/relationships/slide" Target="/ppt/slides/slide5.xml" Id="Rbea18a130ceb40e5" /><Relationship Type="http://schemas.openxmlformats.org/officeDocument/2006/relationships/slide" Target="/ppt/slides/slide6.xml" Id="R05f6ffcc70c44301" /><Relationship Type="http://schemas.openxmlformats.org/officeDocument/2006/relationships/slide" Target="/ppt/slides/slide7.xml" Id="R1a32f455a8ab4c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eaef2b3a449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b2ba1e9414652" /><Relationship Type="http://schemas.openxmlformats.org/officeDocument/2006/relationships/theme" Target="/ppt/slideMasters/theme/theme1.xml" Id="R9be7d5a8532b48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9b2ba1e94146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d5ed229b84d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2cbdcc63240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6216681b54b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766026ee7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e37b522ea41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8254349de49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446218b1d45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