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f369e822ca40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25e108135c4881"/>
  </p:sldMasterIdLst>
  <p:sldIdLst>
    <p:sldId xmlns:r="http://schemas.openxmlformats.org/officeDocument/2006/relationships" id="256" r:id="Re311680114d64239"/>
    <p:sldId xmlns:r="http://schemas.openxmlformats.org/officeDocument/2006/relationships" id="257" r:id="R75a667f353154643"/>
    <p:sldId xmlns:r="http://schemas.openxmlformats.org/officeDocument/2006/relationships" id="258" r:id="R29cf0337b8934474"/>
    <p:sldId xmlns:r="http://schemas.openxmlformats.org/officeDocument/2006/relationships" id="259" r:id="R44b80f9fc2c24d78"/>
    <p:sldId xmlns:r="http://schemas.openxmlformats.org/officeDocument/2006/relationships" id="260" r:id="R2c65064d89c1410a"/>
    <p:sldId xmlns:r="http://schemas.openxmlformats.org/officeDocument/2006/relationships" id="261" r:id="R40cb1a3a86714b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5e108135c4881" /><Relationship Type="http://schemas.openxmlformats.org/officeDocument/2006/relationships/slide" Target="/ppt/slides/slide1.xml" Id="Re311680114d64239" /><Relationship Type="http://schemas.openxmlformats.org/officeDocument/2006/relationships/slide" Target="/ppt/slides/slide2.xml" Id="R75a667f353154643" /><Relationship Type="http://schemas.openxmlformats.org/officeDocument/2006/relationships/slide" Target="/ppt/slides/slide3.xml" Id="R29cf0337b8934474" /><Relationship Type="http://schemas.openxmlformats.org/officeDocument/2006/relationships/slide" Target="/ppt/slides/slide4.xml" Id="R44b80f9fc2c24d78" /><Relationship Type="http://schemas.openxmlformats.org/officeDocument/2006/relationships/slide" Target="/ppt/slides/slide5.xml" Id="R2c65064d89c1410a" /><Relationship Type="http://schemas.openxmlformats.org/officeDocument/2006/relationships/slide" Target="/ppt/slides/slide6.xml" Id="R40cb1a3a86714b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11aea1aac47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c785c3f1c48e7" /><Relationship Type="http://schemas.openxmlformats.org/officeDocument/2006/relationships/theme" Target="/ppt/slideMasters/theme/theme1.xml" Id="R22399bce3f0b4d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cc785c3f1c48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8c2013a6f4e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de3acf8cb4b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2a31f61c643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cb242ae0545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f219208fa42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171a1c62f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N. 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N. HAUG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310 460 000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387 222 000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990 281 041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