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38d8e53bb446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187769ebc4151"/>
  </p:sldMasterIdLst>
  <p:sldIdLst>
    <p:sldId xmlns:r="http://schemas.openxmlformats.org/officeDocument/2006/relationships" id="256" r:id="R3e6bf0facb834001"/>
    <p:sldId xmlns:r="http://schemas.openxmlformats.org/officeDocument/2006/relationships" id="257" r:id="Rb5f68fc9e574492a"/>
    <p:sldId xmlns:r="http://schemas.openxmlformats.org/officeDocument/2006/relationships" id="258" r:id="Rfe0d36498d954f39"/>
    <p:sldId xmlns:r="http://schemas.openxmlformats.org/officeDocument/2006/relationships" id="259" r:id="R6fa9a68e17374db0"/>
    <p:sldId xmlns:r="http://schemas.openxmlformats.org/officeDocument/2006/relationships" id="260" r:id="R8d7725b79c2f4110"/>
    <p:sldId xmlns:r="http://schemas.openxmlformats.org/officeDocument/2006/relationships" id="261" r:id="Rc3d7ea7f96da4bcd"/>
    <p:sldId xmlns:r="http://schemas.openxmlformats.org/officeDocument/2006/relationships" id="262" r:id="Rb80e425c7dca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187769ebc4151" /><Relationship Type="http://schemas.openxmlformats.org/officeDocument/2006/relationships/slide" Target="/ppt/slides/slide1.xml" Id="R3e6bf0facb834001" /><Relationship Type="http://schemas.openxmlformats.org/officeDocument/2006/relationships/slide" Target="/ppt/slides/slide2.xml" Id="Rb5f68fc9e574492a" /><Relationship Type="http://schemas.openxmlformats.org/officeDocument/2006/relationships/slide" Target="/ppt/slides/slide3.xml" Id="Rfe0d36498d954f39" /><Relationship Type="http://schemas.openxmlformats.org/officeDocument/2006/relationships/slide" Target="/ppt/slides/slide4.xml" Id="R6fa9a68e17374db0" /><Relationship Type="http://schemas.openxmlformats.org/officeDocument/2006/relationships/slide" Target="/ppt/slides/slide5.xml" Id="R8d7725b79c2f4110" /><Relationship Type="http://schemas.openxmlformats.org/officeDocument/2006/relationships/slide" Target="/ppt/slides/slide6.xml" Id="Rc3d7ea7f96da4bcd" /><Relationship Type="http://schemas.openxmlformats.org/officeDocument/2006/relationships/slide" Target="/ppt/slides/slide7.xml" Id="Rb80e425c7dca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6a8b28bb14b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97a3c50bd4eb7" /><Relationship Type="http://schemas.openxmlformats.org/officeDocument/2006/relationships/theme" Target="/ppt/slideMasters/theme/theme1.xml" Id="R7f2ee763f6cf41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397a3c50bd4e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185da74b0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310a0aab642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f62c1d708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5314ce1884e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bd5b2837a4d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3bf38854a45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13ad05bfe4b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MINEL ELMONTASJE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ELMONTASJE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51 504 987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−884 245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−757 701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1 338 363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11 495 217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JAN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SLEPPEN BJØRNAR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2321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54 11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post.hamar@minel.no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990 239 673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