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eb0db509454a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65106e5f3b4296"/>
  </p:sldMasterIdLst>
  <p:sldIdLst>
    <p:sldId xmlns:r="http://schemas.openxmlformats.org/officeDocument/2006/relationships" id="256" r:id="R06283b8cbf524bb6"/>
    <p:sldId xmlns:r="http://schemas.openxmlformats.org/officeDocument/2006/relationships" id="257" r:id="Rcc12433604ab4dda"/>
    <p:sldId xmlns:r="http://schemas.openxmlformats.org/officeDocument/2006/relationships" id="258" r:id="R80b3c667590a4544"/>
    <p:sldId xmlns:r="http://schemas.openxmlformats.org/officeDocument/2006/relationships" id="259" r:id="Rd5784517f2bd4ae6"/>
    <p:sldId xmlns:r="http://schemas.openxmlformats.org/officeDocument/2006/relationships" id="260" r:id="R076c6ed7cb0548c3"/>
    <p:sldId xmlns:r="http://schemas.openxmlformats.org/officeDocument/2006/relationships" id="261" r:id="R5ab33393d7354dbe"/>
    <p:sldId xmlns:r="http://schemas.openxmlformats.org/officeDocument/2006/relationships" id="262" r:id="Rb9f6fbbed7c14a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65106e5f3b4296" /><Relationship Type="http://schemas.openxmlformats.org/officeDocument/2006/relationships/slide" Target="/ppt/slides/slide1.xml" Id="R06283b8cbf524bb6" /><Relationship Type="http://schemas.openxmlformats.org/officeDocument/2006/relationships/slide" Target="/ppt/slides/slide2.xml" Id="Rcc12433604ab4dda" /><Relationship Type="http://schemas.openxmlformats.org/officeDocument/2006/relationships/slide" Target="/ppt/slides/slide3.xml" Id="R80b3c667590a4544" /><Relationship Type="http://schemas.openxmlformats.org/officeDocument/2006/relationships/slide" Target="/ppt/slides/slide4.xml" Id="Rd5784517f2bd4ae6" /><Relationship Type="http://schemas.openxmlformats.org/officeDocument/2006/relationships/slide" Target="/ppt/slides/slide5.xml" Id="R076c6ed7cb0548c3" /><Relationship Type="http://schemas.openxmlformats.org/officeDocument/2006/relationships/slide" Target="/ppt/slides/slide6.xml" Id="R5ab33393d7354dbe" /><Relationship Type="http://schemas.openxmlformats.org/officeDocument/2006/relationships/slide" Target="/ppt/slides/slide7.xml" Id="Rb9f6fbbed7c14a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ccaada18b6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bcc804ffe4ca8" /><Relationship Type="http://schemas.openxmlformats.org/officeDocument/2006/relationships/theme" Target="/ppt/slideMasters/theme/theme1.xml" Id="Rb89376c2117140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bbcc804ffe4c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7d0041db84c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c285f217147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d3b564acb45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e70e7d68040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a4278a85146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2485e4ace45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cc2ad5abb42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ELISIR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ELISIR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271 894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2 159 415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2 947 140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STOKLAND SIGVE NILS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96 06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990 236 607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ELISIR AS</a:t>
            </a:r>
          </a:p>
        </p:txBody>
      </p:sp>
    </p:spTree>
  </p:cSld>
  <p:clrMapOvr>
    <a:masterClrMapping xmlns:a="http://schemas.openxmlformats.org/drawingml/2006/main"/>
  </p:clrMapOvr>
</p:sld>
</file>