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79c04c8d294c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e9792a53646a5"/>
  </p:sldMasterIdLst>
  <p:sldIdLst>
    <p:sldId xmlns:r="http://schemas.openxmlformats.org/officeDocument/2006/relationships" id="256" r:id="R098402570faa4b00"/>
    <p:sldId xmlns:r="http://schemas.openxmlformats.org/officeDocument/2006/relationships" id="257" r:id="R3edf25b76dec4671"/>
    <p:sldId xmlns:r="http://schemas.openxmlformats.org/officeDocument/2006/relationships" id="258" r:id="R985344815a8b4a21"/>
    <p:sldId xmlns:r="http://schemas.openxmlformats.org/officeDocument/2006/relationships" id="259" r:id="Rcc3b4305f94546c6"/>
    <p:sldId xmlns:r="http://schemas.openxmlformats.org/officeDocument/2006/relationships" id="260" r:id="Re5247410ad2b4559"/>
    <p:sldId xmlns:r="http://schemas.openxmlformats.org/officeDocument/2006/relationships" id="261" r:id="Rf6723a76cb854b04"/>
    <p:sldId xmlns:r="http://schemas.openxmlformats.org/officeDocument/2006/relationships" id="262" r:id="R565bc71ad3fa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e9792a53646a5" /><Relationship Type="http://schemas.openxmlformats.org/officeDocument/2006/relationships/slide" Target="/ppt/slides/slide1.xml" Id="R098402570faa4b00" /><Relationship Type="http://schemas.openxmlformats.org/officeDocument/2006/relationships/slide" Target="/ppt/slides/slide2.xml" Id="R3edf25b76dec4671" /><Relationship Type="http://schemas.openxmlformats.org/officeDocument/2006/relationships/slide" Target="/ppt/slides/slide3.xml" Id="R985344815a8b4a21" /><Relationship Type="http://schemas.openxmlformats.org/officeDocument/2006/relationships/slide" Target="/ppt/slides/slide4.xml" Id="Rcc3b4305f94546c6" /><Relationship Type="http://schemas.openxmlformats.org/officeDocument/2006/relationships/slide" Target="/ppt/slides/slide5.xml" Id="Re5247410ad2b4559" /><Relationship Type="http://schemas.openxmlformats.org/officeDocument/2006/relationships/slide" Target="/ppt/slides/slide6.xml" Id="Rf6723a76cb854b04" /><Relationship Type="http://schemas.openxmlformats.org/officeDocument/2006/relationships/slide" Target="/ppt/slides/slide7.xml" Id="R565bc71ad3fa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5f5ac553fa45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ff7d0131e4ba6" /><Relationship Type="http://schemas.openxmlformats.org/officeDocument/2006/relationships/theme" Target="/ppt/slideMasters/theme/theme1.xml" Id="Raed82ce09aa141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ff7d0131e4b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daeb16ed548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1694bad384b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5f14a68bd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26d6d9c5340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556225501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0cec7930048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33f202324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AKSJEINVEST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AKSJEINVEST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7 185 984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158 172 140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SVEIN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Stenkjørerbakken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990 141 908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AKSJEINVEST AS</a:t>
            </a:r>
          </a:p>
        </p:txBody>
      </p:sp>
    </p:spTree>
  </p:cSld>
  <p:clrMapOvr>
    <a:masterClrMapping xmlns:a="http://schemas.openxmlformats.org/drawingml/2006/main"/>
  </p:clrMapOvr>
</p:sld>
</file>