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6c982cc0398473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94fa838ca1f40e7"/>
  </p:sldMasterIdLst>
  <p:sldIdLst>
    <p:sldId xmlns:r="http://schemas.openxmlformats.org/officeDocument/2006/relationships" id="256" r:id="Rad97c60d117e4486"/>
    <p:sldId xmlns:r="http://schemas.openxmlformats.org/officeDocument/2006/relationships" id="257" r:id="R97138e1b58f447f9"/>
    <p:sldId xmlns:r="http://schemas.openxmlformats.org/officeDocument/2006/relationships" id="258" r:id="R50e04e5cfd764eac"/>
    <p:sldId xmlns:r="http://schemas.openxmlformats.org/officeDocument/2006/relationships" id="259" r:id="R13f06894db4046ff"/>
    <p:sldId xmlns:r="http://schemas.openxmlformats.org/officeDocument/2006/relationships" id="260" r:id="R63ffafd6d4b24f40"/>
    <p:sldId xmlns:r="http://schemas.openxmlformats.org/officeDocument/2006/relationships" id="261" r:id="Ra589bf9d5cd4424e"/>
    <p:sldId xmlns:r="http://schemas.openxmlformats.org/officeDocument/2006/relationships" id="262" r:id="R5bdd91d0b32b41b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4fa838ca1f40e7" /><Relationship Type="http://schemas.openxmlformats.org/officeDocument/2006/relationships/slide" Target="/ppt/slides/slide1.xml" Id="Rad97c60d117e4486" /><Relationship Type="http://schemas.openxmlformats.org/officeDocument/2006/relationships/slide" Target="/ppt/slides/slide2.xml" Id="R97138e1b58f447f9" /><Relationship Type="http://schemas.openxmlformats.org/officeDocument/2006/relationships/slide" Target="/ppt/slides/slide3.xml" Id="R50e04e5cfd764eac" /><Relationship Type="http://schemas.openxmlformats.org/officeDocument/2006/relationships/slide" Target="/ppt/slides/slide4.xml" Id="R13f06894db4046ff" /><Relationship Type="http://schemas.openxmlformats.org/officeDocument/2006/relationships/slide" Target="/ppt/slides/slide5.xml" Id="R63ffafd6d4b24f40" /><Relationship Type="http://schemas.openxmlformats.org/officeDocument/2006/relationships/slide" Target="/ppt/slides/slide6.xml" Id="Ra589bf9d5cd4424e" /><Relationship Type="http://schemas.openxmlformats.org/officeDocument/2006/relationships/slide" Target="/ppt/slides/slide7.xml" Id="R5bdd91d0b32b41b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7a9b58aaf94ae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6449f668b04cf8" /><Relationship Type="http://schemas.openxmlformats.org/officeDocument/2006/relationships/theme" Target="/ppt/slideMasters/theme/theme1.xml" Id="R8c2949a97f9a476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f6449f668b04cf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7aa989e4d3416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2e864d3e494d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d3d6326eba4d1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8b6ef6eb86409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3c0813db1747a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c1429c64d44e1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1c4f6c0e4047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MAGNAR LUND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LUND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MAGNAR LUND MASKIN AS ble etablert [år] og holder til i Flekkefjord.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LUND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LUND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LUND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3 800 421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194 750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162 045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4 990 114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5 373 012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LUND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 MAGNAR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LUND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Allestadveien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4404 Flekkefjord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989 986 384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LUND MASKIN AS</a:t>
            </a:r>
          </a:p>
        </p:txBody>
      </p:sp>
    </p:spTree>
  </p:cSld>
  <p:clrMapOvr>
    <a:masterClrMapping xmlns:a="http://schemas.openxmlformats.org/drawingml/2006/main"/>
  </p:clrMapOvr>
</p:sld>
</file>