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1f919f14c449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5a8dcc62084a07"/>
  </p:sldMasterIdLst>
  <p:sldIdLst>
    <p:sldId xmlns:r="http://schemas.openxmlformats.org/officeDocument/2006/relationships" id="256" r:id="R46430ff0ecb047d5"/>
    <p:sldId xmlns:r="http://schemas.openxmlformats.org/officeDocument/2006/relationships" id="257" r:id="R45d8d62d1bf044c9"/>
    <p:sldId xmlns:r="http://schemas.openxmlformats.org/officeDocument/2006/relationships" id="258" r:id="R28067e12b38a4f40"/>
    <p:sldId xmlns:r="http://schemas.openxmlformats.org/officeDocument/2006/relationships" id="259" r:id="R9ef77c2a9b844174"/>
    <p:sldId xmlns:r="http://schemas.openxmlformats.org/officeDocument/2006/relationships" id="260" r:id="R5a13ce88b43848b3"/>
    <p:sldId xmlns:r="http://schemas.openxmlformats.org/officeDocument/2006/relationships" id="261" r:id="R29a4446eacf844de"/>
    <p:sldId xmlns:r="http://schemas.openxmlformats.org/officeDocument/2006/relationships" id="262" r:id="R1c9a50d0f9e448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5a8dcc62084a07" /><Relationship Type="http://schemas.openxmlformats.org/officeDocument/2006/relationships/slide" Target="/ppt/slides/slide1.xml" Id="R46430ff0ecb047d5" /><Relationship Type="http://schemas.openxmlformats.org/officeDocument/2006/relationships/slide" Target="/ppt/slides/slide2.xml" Id="R45d8d62d1bf044c9" /><Relationship Type="http://schemas.openxmlformats.org/officeDocument/2006/relationships/slide" Target="/ppt/slides/slide3.xml" Id="R28067e12b38a4f40" /><Relationship Type="http://schemas.openxmlformats.org/officeDocument/2006/relationships/slide" Target="/ppt/slides/slide4.xml" Id="R9ef77c2a9b844174" /><Relationship Type="http://schemas.openxmlformats.org/officeDocument/2006/relationships/slide" Target="/ppt/slides/slide5.xml" Id="R5a13ce88b43848b3" /><Relationship Type="http://schemas.openxmlformats.org/officeDocument/2006/relationships/slide" Target="/ppt/slides/slide6.xml" Id="R29a4446eacf844de" /><Relationship Type="http://schemas.openxmlformats.org/officeDocument/2006/relationships/slide" Target="/ppt/slides/slide7.xml" Id="R1c9a50d0f9e448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c4c9cee08247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bc1a14f9b4dad" /><Relationship Type="http://schemas.openxmlformats.org/officeDocument/2006/relationships/theme" Target="/ppt/slideMasters/theme/theme1.xml" Id="Ra83ade1f431d4d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7bc1a14f9b4d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c028068514e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c2d0249574d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6523f014d45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15759fd0f46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e90a0571d4a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c840d9f5e49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ae1ad92a347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SUPERKUL.NO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SUPERKUL.NO AS ble etablert [år] og holder til i Greåker.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29 180 852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−1 561 603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−1 731 301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2 801 668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7 547 361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TOMMY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LARS ANDRÉ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Grålumveien 4-6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1718 Greåker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70 50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post@superkul.no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www.superkul.no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989 946 749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