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504553cb6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4c9532c9648b9"/>
  </p:sldMasterIdLst>
  <p:sldIdLst>
    <p:sldId xmlns:r="http://schemas.openxmlformats.org/officeDocument/2006/relationships" id="256" r:id="R9d6c25c8fdec4761"/>
    <p:sldId xmlns:r="http://schemas.openxmlformats.org/officeDocument/2006/relationships" id="257" r:id="Rbbef0c29b545404e"/>
    <p:sldId xmlns:r="http://schemas.openxmlformats.org/officeDocument/2006/relationships" id="258" r:id="R51e2c1b9cf6c493c"/>
    <p:sldId xmlns:r="http://schemas.openxmlformats.org/officeDocument/2006/relationships" id="259" r:id="R77436c71d01f4f68"/>
    <p:sldId xmlns:r="http://schemas.openxmlformats.org/officeDocument/2006/relationships" id="260" r:id="R78e96a67104a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4c9532c9648b9" /><Relationship Type="http://schemas.openxmlformats.org/officeDocument/2006/relationships/slide" Target="/ppt/slides/slide1.xml" Id="R9d6c25c8fdec4761" /><Relationship Type="http://schemas.openxmlformats.org/officeDocument/2006/relationships/slide" Target="/ppt/slides/slide2.xml" Id="Rbbef0c29b545404e" /><Relationship Type="http://schemas.openxmlformats.org/officeDocument/2006/relationships/slide" Target="/ppt/slides/slide3.xml" Id="R51e2c1b9cf6c493c" /><Relationship Type="http://schemas.openxmlformats.org/officeDocument/2006/relationships/slide" Target="/ppt/slides/slide4.xml" Id="R77436c71d01f4f68" /><Relationship Type="http://schemas.openxmlformats.org/officeDocument/2006/relationships/slide" Target="/ppt/slides/slide5.xml" Id="R78e96a67104a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be9d57432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15545fcf4627" /><Relationship Type="http://schemas.openxmlformats.org/officeDocument/2006/relationships/theme" Target="/ppt/slideMasters/theme/theme1.xml" Id="R0910bab3deab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b15545fcf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bd6b3e8bd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17036329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974e2dee8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88097e1f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83a4aaa64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