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4d7768f7174e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d0f0d26fff43b4"/>
  </p:sldMasterIdLst>
  <p:sldIdLst>
    <p:sldId xmlns:r="http://schemas.openxmlformats.org/officeDocument/2006/relationships" id="256" r:id="Rc77145ab3d63421c"/>
    <p:sldId xmlns:r="http://schemas.openxmlformats.org/officeDocument/2006/relationships" id="257" r:id="Rd09d4cae98094a3a"/>
    <p:sldId xmlns:r="http://schemas.openxmlformats.org/officeDocument/2006/relationships" id="258" r:id="R8b8f9b76be9b46d9"/>
    <p:sldId xmlns:r="http://schemas.openxmlformats.org/officeDocument/2006/relationships" id="259" r:id="Re03ff619d5ae4d88"/>
    <p:sldId xmlns:r="http://schemas.openxmlformats.org/officeDocument/2006/relationships" id="260" r:id="R78099011fae74834"/>
    <p:sldId xmlns:r="http://schemas.openxmlformats.org/officeDocument/2006/relationships" id="261" r:id="Rd27ec3fca228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0f0d26fff43b4" /><Relationship Type="http://schemas.openxmlformats.org/officeDocument/2006/relationships/slide" Target="/ppt/slides/slide1.xml" Id="Rc77145ab3d63421c" /><Relationship Type="http://schemas.openxmlformats.org/officeDocument/2006/relationships/slide" Target="/ppt/slides/slide2.xml" Id="Rd09d4cae98094a3a" /><Relationship Type="http://schemas.openxmlformats.org/officeDocument/2006/relationships/slide" Target="/ppt/slides/slide3.xml" Id="R8b8f9b76be9b46d9" /><Relationship Type="http://schemas.openxmlformats.org/officeDocument/2006/relationships/slide" Target="/ppt/slides/slide4.xml" Id="Re03ff619d5ae4d88" /><Relationship Type="http://schemas.openxmlformats.org/officeDocument/2006/relationships/slide" Target="/ppt/slides/slide5.xml" Id="R78099011fae74834" /><Relationship Type="http://schemas.openxmlformats.org/officeDocument/2006/relationships/slide" Target="/ppt/slides/slide6.xml" Id="Rd27ec3fca228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74db699c6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5568c8c0446fd" /><Relationship Type="http://schemas.openxmlformats.org/officeDocument/2006/relationships/theme" Target="/ppt/slideMasters/theme/theme1.xml" Id="R3cb87a5ced884e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f5568c8c04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8b2f35959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7a03253eb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b6fdc86fc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46aec58bf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f9484635e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2163ff18747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 MANAGEMENT &amp;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MANAGEMENT &amp;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BRENDSUND SVEIN ROGER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989 868 535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