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fecad9531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4d59891a44c6e"/>
  </p:sldMasterIdLst>
  <p:sldIdLst>
    <p:sldId xmlns:r="http://schemas.openxmlformats.org/officeDocument/2006/relationships" id="256" r:id="R89ee7d80204647d1"/>
    <p:sldId xmlns:r="http://schemas.openxmlformats.org/officeDocument/2006/relationships" id="257" r:id="Reade7f931458461f"/>
    <p:sldId xmlns:r="http://schemas.openxmlformats.org/officeDocument/2006/relationships" id="258" r:id="Rddc91a390c6e40ac"/>
    <p:sldId xmlns:r="http://schemas.openxmlformats.org/officeDocument/2006/relationships" id="259" r:id="R0edefe610d2c46aa"/>
    <p:sldId xmlns:r="http://schemas.openxmlformats.org/officeDocument/2006/relationships" id="260" r:id="R2e70bb00ec8c4301"/>
    <p:sldId xmlns:r="http://schemas.openxmlformats.org/officeDocument/2006/relationships" id="261" r:id="Rdcc3258e304e4b84"/>
    <p:sldId xmlns:r="http://schemas.openxmlformats.org/officeDocument/2006/relationships" id="262" r:id="R0cdee117c755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4d59891a44c6e" /><Relationship Type="http://schemas.openxmlformats.org/officeDocument/2006/relationships/slide" Target="/ppt/slides/slide1.xml" Id="R89ee7d80204647d1" /><Relationship Type="http://schemas.openxmlformats.org/officeDocument/2006/relationships/slide" Target="/ppt/slides/slide2.xml" Id="Reade7f931458461f" /><Relationship Type="http://schemas.openxmlformats.org/officeDocument/2006/relationships/slide" Target="/ppt/slides/slide3.xml" Id="Rddc91a390c6e40ac" /><Relationship Type="http://schemas.openxmlformats.org/officeDocument/2006/relationships/slide" Target="/ppt/slides/slide4.xml" Id="R0edefe610d2c46aa" /><Relationship Type="http://schemas.openxmlformats.org/officeDocument/2006/relationships/slide" Target="/ppt/slides/slide5.xml" Id="R2e70bb00ec8c4301" /><Relationship Type="http://schemas.openxmlformats.org/officeDocument/2006/relationships/slide" Target="/ppt/slides/slide6.xml" Id="Rdcc3258e304e4b84" /><Relationship Type="http://schemas.openxmlformats.org/officeDocument/2006/relationships/slide" Target="/ppt/slides/slide7.xml" Id="R0cdee117c755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f1628423b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6aee4d5142fa" /><Relationship Type="http://schemas.openxmlformats.org/officeDocument/2006/relationships/theme" Target="/ppt/slideMasters/theme/theme1.xml" Id="R276a6849d07f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56aee4d51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1426d1f0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97e57ae1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a8c8600d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bbe89fe2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16894c0d5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45d40d16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b3a4f278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