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bc73070679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f5db690454f9f"/>
  </p:sldMasterIdLst>
  <p:sldIdLst>
    <p:sldId xmlns:r="http://schemas.openxmlformats.org/officeDocument/2006/relationships" id="256" r:id="Rc6a0c638618d4a6b"/>
    <p:sldId xmlns:r="http://schemas.openxmlformats.org/officeDocument/2006/relationships" id="257" r:id="R032cbb278bf14cf1"/>
    <p:sldId xmlns:r="http://schemas.openxmlformats.org/officeDocument/2006/relationships" id="258" r:id="Re7282d5e0216457c"/>
    <p:sldId xmlns:r="http://schemas.openxmlformats.org/officeDocument/2006/relationships" id="259" r:id="R17e62dfa048647fe"/>
    <p:sldId xmlns:r="http://schemas.openxmlformats.org/officeDocument/2006/relationships" id="260" r:id="R12144dafdd374b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f5db690454f9f" /><Relationship Type="http://schemas.openxmlformats.org/officeDocument/2006/relationships/slide" Target="/ppt/slides/slide1.xml" Id="Rc6a0c638618d4a6b" /><Relationship Type="http://schemas.openxmlformats.org/officeDocument/2006/relationships/slide" Target="/ppt/slides/slide2.xml" Id="R032cbb278bf14cf1" /><Relationship Type="http://schemas.openxmlformats.org/officeDocument/2006/relationships/slide" Target="/ppt/slides/slide3.xml" Id="Re7282d5e0216457c" /><Relationship Type="http://schemas.openxmlformats.org/officeDocument/2006/relationships/slide" Target="/ppt/slides/slide4.xml" Id="R17e62dfa048647fe" /><Relationship Type="http://schemas.openxmlformats.org/officeDocument/2006/relationships/slide" Target="/ppt/slides/slide5.xml" Id="R12144dafdd374b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3922c164a41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60258ec98492b" /><Relationship Type="http://schemas.openxmlformats.org/officeDocument/2006/relationships/theme" Target="/ppt/slideMasters/theme/theme1.xml" Id="R573dc66e5149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60258ec9849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da9499a80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8380bfcc7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e989c4ef546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fc2ccb2b4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2934ef11d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WORLDCOOLER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WORLDCOOLER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WORLDCOOLER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WORLDCOOLER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WORLDCOOLER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WORLDCOOLER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989 726 064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WORLDCOOLER INTERNATIONAL AS</a:t>
            </a:r>
          </a:p>
        </p:txBody>
      </p:sp>
    </p:spTree>
  </p:cSld>
  <p:clrMapOvr>
    <a:masterClrMapping xmlns:a="http://schemas.openxmlformats.org/drawingml/2006/main"/>
  </p:clrMapOvr>
</p:sld>
</file>