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2d0df793e6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421c66be4e419b"/>
  </p:sldMasterIdLst>
  <p:sldIdLst>
    <p:sldId xmlns:r="http://schemas.openxmlformats.org/officeDocument/2006/relationships" id="256" r:id="Rc88bd87d32a34330"/>
    <p:sldId xmlns:r="http://schemas.openxmlformats.org/officeDocument/2006/relationships" id="257" r:id="R198abc6b198e4419"/>
    <p:sldId xmlns:r="http://schemas.openxmlformats.org/officeDocument/2006/relationships" id="258" r:id="R407083450c9241cb"/>
    <p:sldId xmlns:r="http://schemas.openxmlformats.org/officeDocument/2006/relationships" id="259" r:id="R75bea9cb188742e3"/>
    <p:sldId xmlns:r="http://schemas.openxmlformats.org/officeDocument/2006/relationships" id="260" r:id="R8a67124f908d458c"/>
    <p:sldId xmlns:r="http://schemas.openxmlformats.org/officeDocument/2006/relationships" id="261" r:id="R09c7d619e7084f5c"/>
    <p:sldId xmlns:r="http://schemas.openxmlformats.org/officeDocument/2006/relationships" id="262" r:id="R5632dac1ceee4e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21c66be4e419b" /><Relationship Type="http://schemas.openxmlformats.org/officeDocument/2006/relationships/slide" Target="/ppt/slides/slide1.xml" Id="Rc88bd87d32a34330" /><Relationship Type="http://schemas.openxmlformats.org/officeDocument/2006/relationships/slide" Target="/ppt/slides/slide2.xml" Id="R198abc6b198e4419" /><Relationship Type="http://schemas.openxmlformats.org/officeDocument/2006/relationships/slide" Target="/ppt/slides/slide3.xml" Id="R407083450c9241cb" /><Relationship Type="http://schemas.openxmlformats.org/officeDocument/2006/relationships/slide" Target="/ppt/slides/slide4.xml" Id="R75bea9cb188742e3" /><Relationship Type="http://schemas.openxmlformats.org/officeDocument/2006/relationships/slide" Target="/ppt/slides/slide5.xml" Id="R8a67124f908d458c" /><Relationship Type="http://schemas.openxmlformats.org/officeDocument/2006/relationships/slide" Target="/ppt/slides/slide6.xml" Id="R09c7d619e7084f5c" /><Relationship Type="http://schemas.openxmlformats.org/officeDocument/2006/relationships/slide" Target="/ppt/slides/slide7.xml" Id="R5632dac1ceee4e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89387e93644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63cfd74304641" /><Relationship Type="http://schemas.openxmlformats.org/officeDocument/2006/relationships/theme" Target="/ppt/slideMasters/theme/theme1.xml" Id="R47406620ae85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b63cfd743046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73cd4ded241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3a8ea6a644e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b8617f3cb48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5b1da873c42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530decc7c43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2b6ad35d744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ea94b4d5f4f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PLATINUM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PLATINUM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4 786 511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4 157 616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−2 068 388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41 246 820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60 885 717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JANE VIBEKE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BØSTERUD OLA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Ola Bøsterud, Ullernkammen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989 650 041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PLATINUM HOLDING AS</a:t>
            </a:r>
          </a:p>
        </p:txBody>
      </p:sp>
    </p:spTree>
  </p:cSld>
  <p:clrMapOvr>
    <a:masterClrMapping xmlns:a="http://schemas.openxmlformats.org/drawingml/2006/main"/>
  </p:clrMapOvr>
</p:sld>
</file>