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a83f8a19554b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a0f281f7f54ded"/>
  </p:sldMasterIdLst>
  <p:sldIdLst>
    <p:sldId xmlns:r="http://schemas.openxmlformats.org/officeDocument/2006/relationships" id="256" r:id="R2a96dfdf40dc42ac"/>
    <p:sldId xmlns:r="http://schemas.openxmlformats.org/officeDocument/2006/relationships" id="257" r:id="R89c4ad5914014e59"/>
    <p:sldId xmlns:r="http://schemas.openxmlformats.org/officeDocument/2006/relationships" id="258" r:id="R23d0e35964534188"/>
    <p:sldId xmlns:r="http://schemas.openxmlformats.org/officeDocument/2006/relationships" id="259" r:id="R3832efb865164106"/>
    <p:sldId xmlns:r="http://schemas.openxmlformats.org/officeDocument/2006/relationships" id="260" r:id="Rbef313ece13c450c"/>
    <p:sldId xmlns:r="http://schemas.openxmlformats.org/officeDocument/2006/relationships" id="261" r:id="R9be18766870c4f81"/>
    <p:sldId xmlns:r="http://schemas.openxmlformats.org/officeDocument/2006/relationships" id="262" r:id="R97e89b8dfe5949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a0f281f7f54ded" /><Relationship Type="http://schemas.openxmlformats.org/officeDocument/2006/relationships/slide" Target="/ppt/slides/slide1.xml" Id="R2a96dfdf40dc42ac" /><Relationship Type="http://schemas.openxmlformats.org/officeDocument/2006/relationships/slide" Target="/ppt/slides/slide2.xml" Id="R89c4ad5914014e59" /><Relationship Type="http://schemas.openxmlformats.org/officeDocument/2006/relationships/slide" Target="/ppt/slides/slide3.xml" Id="R23d0e35964534188" /><Relationship Type="http://schemas.openxmlformats.org/officeDocument/2006/relationships/slide" Target="/ppt/slides/slide4.xml" Id="R3832efb865164106" /><Relationship Type="http://schemas.openxmlformats.org/officeDocument/2006/relationships/slide" Target="/ppt/slides/slide5.xml" Id="Rbef313ece13c450c" /><Relationship Type="http://schemas.openxmlformats.org/officeDocument/2006/relationships/slide" Target="/ppt/slides/slide6.xml" Id="R9be18766870c4f81" /><Relationship Type="http://schemas.openxmlformats.org/officeDocument/2006/relationships/slide" Target="/ppt/slides/slide7.xml" Id="R97e89b8dfe5949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70e97ceff74e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9fb40812642cd" /><Relationship Type="http://schemas.openxmlformats.org/officeDocument/2006/relationships/theme" Target="/ppt/slideMasters/theme/theme1.xml" Id="R933f0807e04546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a9fb40812642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3836ff91e43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c6b6e88b049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b0ec5f93144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1627c2da34a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4ed4a82e547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1589bdc6d4d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eec659aff4a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RØR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65 871 290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7 513 676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5 654 619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9 411 198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28 032 376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Slomarka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989 398 113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