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cb6d5d2e5049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1e71fbef9d45b2"/>
  </p:sldMasterIdLst>
  <p:sldIdLst>
    <p:sldId xmlns:r="http://schemas.openxmlformats.org/officeDocument/2006/relationships" id="256" r:id="R613a3bbcefed4e76"/>
    <p:sldId xmlns:r="http://schemas.openxmlformats.org/officeDocument/2006/relationships" id="257" r:id="R206efeb5a91c4b70"/>
    <p:sldId xmlns:r="http://schemas.openxmlformats.org/officeDocument/2006/relationships" id="258" r:id="Rb6d88e97fe224e6b"/>
    <p:sldId xmlns:r="http://schemas.openxmlformats.org/officeDocument/2006/relationships" id="259" r:id="Re70a50c30722429c"/>
    <p:sldId xmlns:r="http://schemas.openxmlformats.org/officeDocument/2006/relationships" id="260" r:id="R4202023724594975"/>
    <p:sldId xmlns:r="http://schemas.openxmlformats.org/officeDocument/2006/relationships" id="261" r:id="R84d5d4205bc048bd"/>
    <p:sldId xmlns:r="http://schemas.openxmlformats.org/officeDocument/2006/relationships" id="262" r:id="R6ce28c61301a41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1e71fbef9d45b2" /><Relationship Type="http://schemas.openxmlformats.org/officeDocument/2006/relationships/slide" Target="/ppt/slides/slide1.xml" Id="R613a3bbcefed4e76" /><Relationship Type="http://schemas.openxmlformats.org/officeDocument/2006/relationships/slide" Target="/ppt/slides/slide2.xml" Id="R206efeb5a91c4b70" /><Relationship Type="http://schemas.openxmlformats.org/officeDocument/2006/relationships/slide" Target="/ppt/slides/slide3.xml" Id="Rb6d88e97fe224e6b" /><Relationship Type="http://schemas.openxmlformats.org/officeDocument/2006/relationships/slide" Target="/ppt/slides/slide4.xml" Id="Re70a50c30722429c" /><Relationship Type="http://schemas.openxmlformats.org/officeDocument/2006/relationships/slide" Target="/ppt/slides/slide5.xml" Id="R4202023724594975" /><Relationship Type="http://schemas.openxmlformats.org/officeDocument/2006/relationships/slide" Target="/ppt/slides/slide6.xml" Id="R84d5d4205bc048bd" /><Relationship Type="http://schemas.openxmlformats.org/officeDocument/2006/relationships/slide" Target="/ppt/slides/slide7.xml" Id="R6ce28c61301a41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246f7959a941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60251d1454ded" /><Relationship Type="http://schemas.openxmlformats.org/officeDocument/2006/relationships/theme" Target="/ppt/slideMasters/theme/theme1.xml" Id="R61ebf76bdaf446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060251d1454d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f121c43f148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2bf537a4b49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3b0c64b7640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4b43fe1964a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1a6bbad1443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13aaf3ea548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21b595f8d43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 BREKKE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BREKKE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BREKKE INVEST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BREKKE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BREKKE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BREKKE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−103 841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32 322 935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37 394 970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BREKKE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HANS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BREKKE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hans.marius.brekke@gmail.com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989 339 249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BREKKE INVEST AS</a:t>
            </a:r>
          </a:p>
        </p:txBody>
      </p:sp>
    </p:spTree>
  </p:cSld>
  <p:clrMapOvr>
    <a:masterClrMapping xmlns:a="http://schemas.openxmlformats.org/drawingml/2006/main"/>
  </p:clrMapOvr>
</p:sld>
</file>