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010cff62d4c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6f08bbfde410b"/>
  </p:sldMasterIdLst>
  <p:sldIdLst>
    <p:sldId xmlns:r="http://schemas.openxmlformats.org/officeDocument/2006/relationships" id="256" r:id="Rcc17bff067a54d92"/>
    <p:sldId xmlns:r="http://schemas.openxmlformats.org/officeDocument/2006/relationships" id="257" r:id="R5ee99cf1dd3c40d8"/>
    <p:sldId xmlns:r="http://schemas.openxmlformats.org/officeDocument/2006/relationships" id="258" r:id="Rcb4d8bb6a1b54853"/>
    <p:sldId xmlns:r="http://schemas.openxmlformats.org/officeDocument/2006/relationships" id="259" r:id="Re381df42761a4289"/>
    <p:sldId xmlns:r="http://schemas.openxmlformats.org/officeDocument/2006/relationships" id="260" r:id="R830e4d131e0142db"/>
    <p:sldId xmlns:r="http://schemas.openxmlformats.org/officeDocument/2006/relationships" id="261" r:id="R5cbb4c3c49c34fdd"/>
    <p:sldId xmlns:r="http://schemas.openxmlformats.org/officeDocument/2006/relationships" id="262" r:id="R81f43cf547004c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6f08bbfde410b" /><Relationship Type="http://schemas.openxmlformats.org/officeDocument/2006/relationships/slide" Target="/ppt/slides/slide1.xml" Id="Rcc17bff067a54d92" /><Relationship Type="http://schemas.openxmlformats.org/officeDocument/2006/relationships/slide" Target="/ppt/slides/slide2.xml" Id="R5ee99cf1dd3c40d8" /><Relationship Type="http://schemas.openxmlformats.org/officeDocument/2006/relationships/slide" Target="/ppt/slides/slide3.xml" Id="Rcb4d8bb6a1b54853" /><Relationship Type="http://schemas.openxmlformats.org/officeDocument/2006/relationships/slide" Target="/ppt/slides/slide4.xml" Id="Re381df42761a4289" /><Relationship Type="http://schemas.openxmlformats.org/officeDocument/2006/relationships/slide" Target="/ppt/slides/slide5.xml" Id="R830e4d131e0142db" /><Relationship Type="http://schemas.openxmlformats.org/officeDocument/2006/relationships/slide" Target="/ppt/slides/slide6.xml" Id="R5cbb4c3c49c34fdd" /><Relationship Type="http://schemas.openxmlformats.org/officeDocument/2006/relationships/slide" Target="/ppt/slides/slide7.xml" Id="R81f43cf547004c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264f6d232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80a4aa244784" /><Relationship Type="http://schemas.openxmlformats.org/officeDocument/2006/relationships/theme" Target="/ppt/slideMasters/theme/theme1.xml" Id="Reec1855b3d3b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280a4aa24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95a134c1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ef7e705bd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b27512cf141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e57e63ff3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b9d32fc5c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5a9d6c0d7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d63b12f08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