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af899995a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885b63a3c4f42"/>
  </p:sldMasterIdLst>
  <p:sldIdLst>
    <p:sldId xmlns:r="http://schemas.openxmlformats.org/officeDocument/2006/relationships" id="256" r:id="R059d34458cb44d36"/>
    <p:sldId xmlns:r="http://schemas.openxmlformats.org/officeDocument/2006/relationships" id="257" r:id="R6ab76812aca94b02"/>
    <p:sldId xmlns:r="http://schemas.openxmlformats.org/officeDocument/2006/relationships" id="258" r:id="Rdce845490d464782"/>
    <p:sldId xmlns:r="http://schemas.openxmlformats.org/officeDocument/2006/relationships" id="259" r:id="Rc827001c64464cc4"/>
    <p:sldId xmlns:r="http://schemas.openxmlformats.org/officeDocument/2006/relationships" id="260" r:id="R9c33c8e9f0434585"/>
    <p:sldId xmlns:r="http://schemas.openxmlformats.org/officeDocument/2006/relationships" id="261" r:id="R511c28648e454309"/>
    <p:sldId xmlns:r="http://schemas.openxmlformats.org/officeDocument/2006/relationships" id="262" r:id="R778450a754d9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885b63a3c4f42" /><Relationship Type="http://schemas.openxmlformats.org/officeDocument/2006/relationships/slide" Target="/ppt/slides/slide1.xml" Id="R059d34458cb44d36" /><Relationship Type="http://schemas.openxmlformats.org/officeDocument/2006/relationships/slide" Target="/ppt/slides/slide2.xml" Id="R6ab76812aca94b02" /><Relationship Type="http://schemas.openxmlformats.org/officeDocument/2006/relationships/slide" Target="/ppt/slides/slide3.xml" Id="Rdce845490d464782" /><Relationship Type="http://schemas.openxmlformats.org/officeDocument/2006/relationships/slide" Target="/ppt/slides/slide4.xml" Id="Rc827001c64464cc4" /><Relationship Type="http://schemas.openxmlformats.org/officeDocument/2006/relationships/slide" Target="/ppt/slides/slide5.xml" Id="R9c33c8e9f0434585" /><Relationship Type="http://schemas.openxmlformats.org/officeDocument/2006/relationships/slide" Target="/ppt/slides/slide6.xml" Id="R511c28648e454309" /><Relationship Type="http://schemas.openxmlformats.org/officeDocument/2006/relationships/slide" Target="/ppt/slides/slide7.xml" Id="R778450a754d9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174d85932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dcf3844b2415d" /><Relationship Type="http://schemas.openxmlformats.org/officeDocument/2006/relationships/theme" Target="/ppt/slideMasters/theme/theme1.xml" Id="Rfaf4111f4a85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edcf3844b2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b683a7926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5f67c4a24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aba30d15c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88aea01a6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2ee6e8f08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80aabeb06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f62e08300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