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6dee18d9a94b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83046dbd0b413c"/>
  </p:sldMasterIdLst>
  <p:sldIdLst>
    <p:sldId xmlns:r="http://schemas.openxmlformats.org/officeDocument/2006/relationships" id="256" r:id="R8e1c976c59eb4cbf"/>
    <p:sldId xmlns:r="http://schemas.openxmlformats.org/officeDocument/2006/relationships" id="257" r:id="R241efde5c1fd4a16"/>
    <p:sldId xmlns:r="http://schemas.openxmlformats.org/officeDocument/2006/relationships" id="258" r:id="Rad0339576f7341f1"/>
    <p:sldId xmlns:r="http://schemas.openxmlformats.org/officeDocument/2006/relationships" id="259" r:id="R48741836316d46c8"/>
    <p:sldId xmlns:r="http://schemas.openxmlformats.org/officeDocument/2006/relationships" id="260" r:id="R54cf61e3aaec43ff"/>
    <p:sldId xmlns:r="http://schemas.openxmlformats.org/officeDocument/2006/relationships" id="261" r:id="R540064503a0140a1"/>
    <p:sldId xmlns:r="http://schemas.openxmlformats.org/officeDocument/2006/relationships" id="262" r:id="R320b4579f5ef4a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83046dbd0b413c" /><Relationship Type="http://schemas.openxmlformats.org/officeDocument/2006/relationships/slide" Target="/ppt/slides/slide1.xml" Id="R8e1c976c59eb4cbf" /><Relationship Type="http://schemas.openxmlformats.org/officeDocument/2006/relationships/slide" Target="/ppt/slides/slide2.xml" Id="R241efde5c1fd4a16" /><Relationship Type="http://schemas.openxmlformats.org/officeDocument/2006/relationships/slide" Target="/ppt/slides/slide3.xml" Id="Rad0339576f7341f1" /><Relationship Type="http://schemas.openxmlformats.org/officeDocument/2006/relationships/slide" Target="/ppt/slides/slide4.xml" Id="R48741836316d46c8" /><Relationship Type="http://schemas.openxmlformats.org/officeDocument/2006/relationships/slide" Target="/ppt/slides/slide5.xml" Id="R54cf61e3aaec43ff" /><Relationship Type="http://schemas.openxmlformats.org/officeDocument/2006/relationships/slide" Target="/ppt/slides/slide6.xml" Id="R540064503a0140a1" /><Relationship Type="http://schemas.openxmlformats.org/officeDocument/2006/relationships/slide" Target="/ppt/slides/slide7.xml" Id="R320b4579f5ef4a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9640d00f1241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3f6de1e464c99" /><Relationship Type="http://schemas.openxmlformats.org/officeDocument/2006/relationships/theme" Target="/ppt/slideMasters/theme/theme1.xml" Id="Re9ad295ea56044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a3f6de1e464c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5f90278424a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56f1880ea42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77775b7f246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b4ab29ef046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5bfbad8cb47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aedb8a72044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6a7fabbae44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VAMADA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8 280 892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23 254 083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Magne Vedvik, Fanahammeren 24G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