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35ce50717b4b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f7975a94754a1a"/>
  </p:sldMasterIdLst>
  <p:sldIdLst>
    <p:sldId xmlns:r="http://schemas.openxmlformats.org/officeDocument/2006/relationships" id="256" r:id="R02eed04d2ec045e8"/>
    <p:sldId xmlns:r="http://schemas.openxmlformats.org/officeDocument/2006/relationships" id="257" r:id="R36ef88be63314a43"/>
    <p:sldId xmlns:r="http://schemas.openxmlformats.org/officeDocument/2006/relationships" id="258" r:id="R6f2ae404153a44a0"/>
    <p:sldId xmlns:r="http://schemas.openxmlformats.org/officeDocument/2006/relationships" id="259" r:id="R0acf17004c5f49a3"/>
    <p:sldId xmlns:r="http://schemas.openxmlformats.org/officeDocument/2006/relationships" id="260" r:id="R88cf876d4ea646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f7975a94754a1a" /><Relationship Type="http://schemas.openxmlformats.org/officeDocument/2006/relationships/slide" Target="/ppt/slides/slide1.xml" Id="R02eed04d2ec045e8" /><Relationship Type="http://schemas.openxmlformats.org/officeDocument/2006/relationships/slide" Target="/ppt/slides/slide2.xml" Id="R36ef88be63314a43" /><Relationship Type="http://schemas.openxmlformats.org/officeDocument/2006/relationships/slide" Target="/ppt/slides/slide3.xml" Id="R6f2ae404153a44a0" /><Relationship Type="http://schemas.openxmlformats.org/officeDocument/2006/relationships/slide" Target="/ppt/slides/slide4.xml" Id="R0acf17004c5f49a3" /><Relationship Type="http://schemas.openxmlformats.org/officeDocument/2006/relationships/slide" Target="/ppt/slides/slide5.xml" Id="R88cf876d4ea646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6df5f9dd5546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281bc4c8f4004" /><Relationship Type="http://schemas.openxmlformats.org/officeDocument/2006/relationships/theme" Target="/ppt/slideMasters/theme/theme1.xml" Id="Rf541ab295e4847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0281bc4c8f40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67b6b558e4f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1f1f09e984b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ae74f206a49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733c5c30940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54d7435d14a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GRENLAND HOUSE INTERNATIONAL RESOURCES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GRENLAND HOUSE INTERNATIONAL RESOURCES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GRENLAND HOUSE INTERNATIONAL RESOURCES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GRENLAND HOUSE INTERNATIONAL RESOURCES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GRENLAND HOUSE INTERNATIONAL RESOURCES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GRENLAND HOUSE INTERNATIONAL RESOURCES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GRENLAND HOUSE INTERNATIONAL RESOURCES AS</a:t>
            </a:r>
          </a:p>
        </p:txBody>
      </p:sp>
    </p:spTree>
  </p:cSld>
  <p:clrMapOvr>
    <a:masterClrMapping xmlns:a="http://schemas.openxmlformats.org/drawingml/2006/main"/>
  </p:clrMapOvr>
</p:sld>
</file>