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9f6b48971ae49c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9c52af84d5841a3"/>
  </p:sldMasterIdLst>
  <p:sldIdLst>
    <p:sldId xmlns:r="http://schemas.openxmlformats.org/officeDocument/2006/relationships" id="256" r:id="R3e807e7b9ea1495a"/>
    <p:sldId xmlns:r="http://schemas.openxmlformats.org/officeDocument/2006/relationships" id="257" r:id="Rfdecaa595a934fa6"/>
    <p:sldId xmlns:r="http://schemas.openxmlformats.org/officeDocument/2006/relationships" id="258" r:id="R945c207de8aa41fd"/>
    <p:sldId xmlns:r="http://schemas.openxmlformats.org/officeDocument/2006/relationships" id="259" r:id="Rd1ab5f44b5cd43cf"/>
    <p:sldId xmlns:r="http://schemas.openxmlformats.org/officeDocument/2006/relationships" id="260" r:id="Rf0bc974fb8f4433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9c52af84d5841a3" /><Relationship Type="http://schemas.openxmlformats.org/officeDocument/2006/relationships/slide" Target="/ppt/slides/slide1.xml" Id="R3e807e7b9ea1495a" /><Relationship Type="http://schemas.openxmlformats.org/officeDocument/2006/relationships/slide" Target="/ppt/slides/slide2.xml" Id="Rfdecaa595a934fa6" /><Relationship Type="http://schemas.openxmlformats.org/officeDocument/2006/relationships/slide" Target="/ppt/slides/slide3.xml" Id="R945c207de8aa41fd" /><Relationship Type="http://schemas.openxmlformats.org/officeDocument/2006/relationships/slide" Target="/ppt/slides/slide4.xml" Id="Rd1ab5f44b5cd43cf" /><Relationship Type="http://schemas.openxmlformats.org/officeDocument/2006/relationships/slide" Target="/ppt/slides/slide5.xml" Id="Rf0bc974fb8f4433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f2cbcfde68d421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754d0f337f46f2" /><Relationship Type="http://schemas.openxmlformats.org/officeDocument/2006/relationships/theme" Target="/ppt/slideMasters/theme/theme1.xml" Id="Rd41df4e3e99843a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7754d0f337f46f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5cbca8f6484a7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8a8048dbea4ca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4333e5a48749a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02d55086d94c3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d9fcf4891e4ba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GRENLAND HOUSE INTERNATIONAL RESOURCES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GRENLAND HOUSE INTERNATIONAL RESOURCES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GRENLAND HOUSE INTERNATIONAL RESOURCES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GRENLAND HOUSE INTERNATIONAL RESOURCES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GRENLAND HOUSE INTERNATIONAL RESOURCES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GRENLAND HOUSE INTERNATIONAL RESOURCES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989 268 708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GRENLAND HOUSE INTERNATIONAL RESOURCES AS</a:t>
            </a:r>
          </a:p>
        </p:txBody>
      </p:sp>
    </p:spTree>
  </p:cSld>
  <p:clrMapOvr>
    <a:masterClrMapping xmlns:a="http://schemas.openxmlformats.org/drawingml/2006/main"/>
  </p:clrMapOvr>
</p:sld>
</file>