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a508b81ab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6544690da4b9d"/>
  </p:sldMasterIdLst>
  <p:sldIdLst>
    <p:sldId xmlns:r="http://schemas.openxmlformats.org/officeDocument/2006/relationships" id="256" r:id="Rd298ddf5353f42a6"/>
    <p:sldId xmlns:r="http://schemas.openxmlformats.org/officeDocument/2006/relationships" id="257" r:id="Raa524b2852d64c3d"/>
    <p:sldId xmlns:r="http://schemas.openxmlformats.org/officeDocument/2006/relationships" id="258" r:id="Rf2d7dcbddee74733"/>
    <p:sldId xmlns:r="http://schemas.openxmlformats.org/officeDocument/2006/relationships" id="259" r:id="R76f808529e74495f"/>
    <p:sldId xmlns:r="http://schemas.openxmlformats.org/officeDocument/2006/relationships" id="260" r:id="R7f06ed916cb34832"/>
    <p:sldId xmlns:r="http://schemas.openxmlformats.org/officeDocument/2006/relationships" id="261" r:id="R74c3b1a1090f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6544690da4b9d" /><Relationship Type="http://schemas.openxmlformats.org/officeDocument/2006/relationships/slide" Target="/ppt/slides/slide1.xml" Id="Rd298ddf5353f42a6" /><Relationship Type="http://schemas.openxmlformats.org/officeDocument/2006/relationships/slide" Target="/ppt/slides/slide2.xml" Id="Raa524b2852d64c3d" /><Relationship Type="http://schemas.openxmlformats.org/officeDocument/2006/relationships/slide" Target="/ppt/slides/slide3.xml" Id="Rf2d7dcbddee74733" /><Relationship Type="http://schemas.openxmlformats.org/officeDocument/2006/relationships/slide" Target="/ppt/slides/slide4.xml" Id="R76f808529e74495f" /><Relationship Type="http://schemas.openxmlformats.org/officeDocument/2006/relationships/slide" Target="/ppt/slides/slide5.xml" Id="R7f06ed916cb34832" /><Relationship Type="http://schemas.openxmlformats.org/officeDocument/2006/relationships/slide" Target="/ppt/slides/slide6.xml" Id="R74c3b1a1090f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75046a45f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198d85b4e4742" /><Relationship Type="http://schemas.openxmlformats.org/officeDocument/2006/relationships/theme" Target="/ppt/slideMasters/theme/theme1.xml" Id="R93097f63c7b8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198d85b4e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daf84da91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57dc24598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1217e76e0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77ea6d60c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a6f1dd537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9d99225d1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GRENLAND HOUSE INTERNATIONAL RESOURCES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HOUSE INTERNATIONAL RESOURCES AS</a:t>
            </a:r>
          </a:p>
        </p:txBody>
      </p:sp>
    </p:spTree>
  </p:cSld>
  <p:clrMapOvr>
    <a:masterClrMapping xmlns:a="http://schemas.openxmlformats.org/drawingml/2006/main"/>
  </p:clrMapOvr>
</p:sld>
</file>