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eccf9d46a54f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3288334650a48b3"/>
  </p:sldMasterIdLst>
  <p:sldIdLst>
    <p:sldId xmlns:r="http://schemas.openxmlformats.org/officeDocument/2006/relationships" id="256" r:id="R43bc5921c65b4c85"/>
    <p:sldId xmlns:r="http://schemas.openxmlformats.org/officeDocument/2006/relationships" id="257" r:id="Rc47207a6e5844104"/>
    <p:sldId xmlns:r="http://schemas.openxmlformats.org/officeDocument/2006/relationships" id="258" r:id="Rf497aadbf1394d77"/>
    <p:sldId xmlns:r="http://schemas.openxmlformats.org/officeDocument/2006/relationships" id="259" r:id="Rd6adb0088a9940f5"/>
    <p:sldId xmlns:r="http://schemas.openxmlformats.org/officeDocument/2006/relationships" id="260" r:id="R53d8c19f8855404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3288334650a48b3" /><Relationship Type="http://schemas.openxmlformats.org/officeDocument/2006/relationships/slide" Target="/ppt/slides/slide1.xml" Id="R43bc5921c65b4c85" /><Relationship Type="http://schemas.openxmlformats.org/officeDocument/2006/relationships/slide" Target="/ppt/slides/slide2.xml" Id="Rc47207a6e5844104" /><Relationship Type="http://schemas.openxmlformats.org/officeDocument/2006/relationships/slide" Target="/ppt/slides/slide3.xml" Id="Rf497aadbf1394d77" /><Relationship Type="http://schemas.openxmlformats.org/officeDocument/2006/relationships/slide" Target="/ppt/slides/slide4.xml" Id="Rd6adb0088a9940f5" /><Relationship Type="http://schemas.openxmlformats.org/officeDocument/2006/relationships/slide" Target="/ppt/slides/slide5.xml" Id="R53d8c19f8855404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1ce677df884a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602a3da23a497d" /><Relationship Type="http://schemas.openxmlformats.org/officeDocument/2006/relationships/theme" Target="/ppt/slideMasters/theme/theme1.xml" Id="R52a8340a558642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3602a3da23a497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eb70e73f0748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ff3b9cb7f344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f8cb6c94d24d7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bd9be553d24ca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695a2be8eb4b1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JLU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JLU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JLU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JLU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JLU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JLU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989 260 413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JLU INVEST AS</a:t>
            </a:r>
          </a:p>
        </p:txBody>
      </p:sp>
    </p:spTree>
  </p:cSld>
  <p:clrMapOvr>
    <a:masterClrMapping xmlns:a="http://schemas.openxmlformats.org/drawingml/2006/main"/>
  </p:clrMapOvr>
</p:sld>
</file>