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d9eeef1d1a41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d4d797b3f7430a"/>
  </p:sldMasterIdLst>
  <p:sldIdLst>
    <p:sldId xmlns:r="http://schemas.openxmlformats.org/officeDocument/2006/relationships" id="256" r:id="R57b79cda5eee4a1e"/>
    <p:sldId xmlns:r="http://schemas.openxmlformats.org/officeDocument/2006/relationships" id="257" r:id="R627d88396a6b46af"/>
    <p:sldId xmlns:r="http://schemas.openxmlformats.org/officeDocument/2006/relationships" id="258" r:id="Rf90a1e8f00ea46e5"/>
    <p:sldId xmlns:r="http://schemas.openxmlformats.org/officeDocument/2006/relationships" id="259" r:id="Rb40ae7e682724974"/>
    <p:sldId xmlns:r="http://schemas.openxmlformats.org/officeDocument/2006/relationships" id="260" r:id="R9e198b9c711b451f"/>
    <p:sldId xmlns:r="http://schemas.openxmlformats.org/officeDocument/2006/relationships" id="261" r:id="R8008ba3de9ad45fd"/>
    <p:sldId xmlns:r="http://schemas.openxmlformats.org/officeDocument/2006/relationships" id="262" r:id="R9e715333cf72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4d797b3f7430a" /><Relationship Type="http://schemas.openxmlformats.org/officeDocument/2006/relationships/slide" Target="/ppt/slides/slide1.xml" Id="R57b79cda5eee4a1e" /><Relationship Type="http://schemas.openxmlformats.org/officeDocument/2006/relationships/slide" Target="/ppt/slides/slide2.xml" Id="R627d88396a6b46af" /><Relationship Type="http://schemas.openxmlformats.org/officeDocument/2006/relationships/slide" Target="/ppt/slides/slide3.xml" Id="Rf90a1e8f00ea46e5" /><Relationship Type="http://schemas.openxmlformats.org/officeDocument/2006/relationships/slide" Target="/ppt/slides/slide4.xml" Id="Rb40ae7e682724974" /><Relationship Type="http://schemas.openxmlformats.org/officeDocument/2006/relationships/slide" Target="/ppt/slides/slide5.xml" Id="R9e198b9c711b451f" /><Relationship Type="http://schemas.openxmlformats.org/officeDocument/2006/relationships/slide" Target="/ppt/slides/slide6.xml" Id="R8008ba3de9ad45fd" /><Relationship Type="http://schemas.openxmlformats.org/officeDocument/2006/relationships/slide" Target="/ppt/slides/slide7.xml" Id="R9e715333cf72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13b21b8954f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6d6ac6b654902" /><Relationship Type="http://schemas.openxmlformats.org/officeDocument/2006/relationships/theme" Target="/ppt/slideMasters/theme/theme1.xml" Id="Rf5738f78c974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d6d6ac6b6549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c9508ad5543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3a15c1c30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e86fedff2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1d338d3649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71eeab7d74c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ab59bbdb14f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9976dc4eb41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JPS INVESTERING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8 255 072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58 406 860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61 968 283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JAN PETTER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INVESTERING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JAN PETTER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INVESTERING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Stongvegen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