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88e4bcf0c4c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9a147765c4409"/>
  </p:sldMasterIdLst>
  <p:sldIdLst>
    <p:sldId xmlns:r="http://schemas.openxmlformats.org/officeDocument/2006/relationships" id="256" r:id="R8d996518702248e1"/>
    <p:sldId xmlns:r="http://schemas.openxmlformats.org/officeDocument/2006/relationships" id="257" r:id="Raa5c06c4a21d4947"/>
    <p:sldId xmlns:r="http://schemas.openxmlformats.org/officeDocument/2006/relationships" id="258" r:id="R072aa23c30e84d18"/>
    <p:sldId xmlns:r="http://schemas.openxmlformats.org/officeDocument/2006/relationships" id="259" r:id="Reff5d139ad2d48d1"/>
    <p:sldId xmlns:r="http://schemas.openxmlformats.org/officeDocument/2006/relationships" id="260" r:id="R60eedf2bcf0b48e8"/>
    <p:sldId xmlns:r="http://schemas.openxmlformats.org/officeDocument/2006/relationships" id="261" r:id="Rf7724e2ebf984c67"/>
    <p:sldId xmlns:r="http://schemas.openxmlformats.org/officeDocument/2006/relationships" id="262" r:id="R188ee9f033fe4f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9a147765c4409" /><Relationship Type="http://schemas.openxmlformats.org/officeDocument/2006/relationships/slide" Target="/ppt/slides/slide1.xml" Id="R8d996518702248e1" /><Relationship Type="http://schemas.openxmlformats.org/officeDocument/2006/relationships/slide" Target="/ppt/slides/slide2.xml" Id="Raa5c06c4a21d4947" /><Relationship Type="http://schemas.openxmlformats.org/officeDocument/2006/relationships/slide" Target="/ppt/slides/slide3.xml" Id="R072aa23c30e84d18" /><Relationship Type="http://schemas.openxmlformats.org/officeDocument/2006/relationships/slide" Target="/ppt/slides/slide4.xml" Id="Reff5d139ad2d48d1" /><Relationship Type="http://schemas.openxmlformats.org/officeDocument/2006/relationships/slide" Target="/ppt/slides/slide5.xml" Id="R60eedf2bcf0b48e8" /><Relationship Type="http://schemas.openxmlformats.org/officeDocument/2006/relationships/slide" Target="/ppt/slides/slide6.xml" Id="Rf7724e2ebf984c67" /><Relationship Type="http://schemas.openxmlformats.org/officeDocument/2006/relationships/slide" Target="/ppt/slides/slide7.xml" Id="R188ee9f033fe4f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186cb86b6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4065470bd46af" /><Relationship Type="http://schemas.openxmlformats.org/officeDocument/2006/relationships/theme" Target="/ppt/slideMasters/theme/theme1.xml" Id="R5dd7434f4748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4065470bd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102520430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a3dc76faa49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3c997db6d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6de160b54b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39b35796e45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8f5fc4494d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6853babc2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