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04637a764f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75a6c7b614bb8"/>
  </p:sldMasterIdLst>
  <p:sldIdLst>
    <p:sldId xmlns:r="http://schemas.openxmlformats.org/officeDocument/2006/relationships" id="256" r:id="R7f4a367e7f704356"/>
    <p:sldId xmlns:r="http://schemas.openxmlformats.org/officeDocument/2006/relationships" id="257" r:id="R01aef3526c544381"/>
    <p:sldId xmlns:r="http://schemas.openxmlformats.org/officeDocument/2006/relationships" id="258" r:id="R410e09d87c1044ca"/>
    <p:sldId xmlns:r="http://schemas.openxmlformats.org/officeDocument/2006/relationships" id="259" r:id="R81a6e5b2b1e84e0d"/>
    <p:sldId xmlns:r="http://schemas.openxmlformats.org/officeDocument/2006/relationships" id="260" r:id="R01aaa028188d4f67"/>
    <p:sldId xmlns:r="http://schemas.openxmlformats.org/officeDocument/2006/relationships" id="261" r:id="R0a83c0b2580a48fe"/>
    <p:sldId xmlns:r="http://schemas.openxmlformats.org/officeDocument/2006/relationships" id="262" r:id="R395531aa6568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75a6c7b614bb8" /><Relationship Type="http://schemas.openxmlformats.org/officeDocument/2006/relationships/slide" Target="/ppt/slides/slide1.xml" Id="R7f4a367e7f704356" /><Relationship Type="http://schemas.openxmlformats.org/officeDocument/2006/relationships/slide" Target="/ppt/slides/slide2.xml" Id="R01aef3526c544381" /><Relationship Type="http://schemas.openxmlformats.org/officeDocument/2006/relationships/slide" Target="/ppt/slides/slide3.xml" Id="R410e09d87c1044ca" /><Relationship Type="http://schemas.openxmlformats.org/officeDocument/2006/relationships/slide" Target="/ppt/slides/slide4.xml" Id="R81a6e5b2b1e84e0d" /><Relationship Type="http://schemas.openxmlformats.org/officeDocument/2006/relationships/slide" Target="/ppt/slides/slide5.xml" Id="R01aaa028188d4f67" /><Relationship Type="http://schemas.openxmlformats.org/officeDocument/2006/relationships/slide" Target="/ppt/slides/slide6.xml" Id="R0a83c0b2580a48fe" /><Relationship Type="http://schemas.openxmlformats.org/officeDocument/2006/relationships/slide" Target="/ppt/slides/slide7.xml" Id="R395531aa6568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c1347ac7a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467bc37b24c14" /><Relationship Type="http://schemas.openxmlformats.org/officeDocument/2006/relationships/theme" Target="/ppt/slideMasters/theme/theme1.xml" Id="Rfb5f0344444d48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467bc37b2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ef4a9567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f854b6b441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c3059a11c44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82d7bcc4e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c30bb284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fed58093a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f89b960ba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