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d9ec00351441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cf9b76eb114a49"/>
  </p:sldMasterIdLst>
  <p:sldIdLst>
    <p:sldId xmlns:r="http://schemas.openxmlformats.org/officeDocument/2006/relationships" id="256" r:id="Rd467897700ba46e0"/>
    <p:sldId xmlns:r="http://schemas.openxmlformats.org/officeDocument/2006/relationships" id="257" r:id="R96aee41165f345a6"/>
    <p:sldId xmlns:r="http://schemas.openxmlformats.org/officeDocument/2006/relationships" id="258" r:id="R49f9089948ce444d"/>
    <p:sldId xmlns:r="http://schemas.openxmlformats.org/officeDocument/2006/relationships" id="259" r:id="Ra5809c7d4b50458c"/>
    <p:sldId xmlns:r="http://schemas.openxmlformats.org/officeDocument/2006/relationships" id="260" r:id="R0dce79de39c04aed"/>
    <p:sldId xmlns:r="http://schemas.openxmlformats.org/officeDocument/2006/relationships" id="261" r:id="R86afad1e44364978"/>
    <p:sldId xmlns:r="http://schemas.openxmlformats.org/officeDocument/2006/relationships" id="262" r:id="Rf78e0a65cca84d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cf9b76eb114a49" /><Relationship Type="http://schemas.openxmlformats.org/officeDocument/2006/relationships/slide" Target="/ppt/slides/slide1.xml" Id="Rd467897700ba46e0" /><Relationship Type="http://schemas.openxmlformats.org/officeDocument/2006/relationships/slide" Target="/ppt/slides/slide2.xml" Id="R96aee41165f345a6" /><Relationship Type="http://schemas.openxmlformats.org/officeDocument/2006/relationships/slide" Target="/ppt/slides/slide3.xml" Id="R49f9089948ce444d" /><Relationship Type="http://schemas.openxmlformats.org/officeDocument/2006/relationships/slide" Target="/ppt/slides/slide4.xml" Id="Ra5809c7d4b50458c" /><Relationship Type="http://schemas.openxmlformats.org/officeDocument/2006/relationships/slide" Target="/ppt/slides/slide5.xml" Id="R0dce79de39c04aed" /><Relationship Type="http://schemas.openxmlformats.org/officeDocument/2006/relationships/slide" Target="/ppt/slides/slide6.xml" Id="R86afad1e44364978" /><Relationship Type="http://schemas.openxmlformats.org/officeDocument/2006/relationships/slide" Target="/ppt/slides/slide7.xml" Id="Rf78e0a65cca84d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08345686bb4e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60e0f4a4849d6" /><Relationship Type="http://schemas.openxmlformats.org/officeDocument/2006/relationships/theme" Target="/ppt/slideMasters/theme/theme1.xml" Id="Raf32e76c4aef41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b60e0f4a4849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942697e1346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0a5a3b27a45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d5a2a8e6442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844a84a3c47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3c6aafb7345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7bff4d3fe43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59dcd5bbc4e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ØVRELID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HOLDING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7 504 424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39 831 872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44 076 110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HELGE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FHO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JHØ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LHØ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HELGE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RHØ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6812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