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f35bbb97e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ef6b67e93e45b1"/>
  </p:sldMasterIdLst>
  <p:sldIdLst>
    <p:sldId xmlns:r="http://schemas.openxmlformats.org/officeDocument/2006/relationships" id="256" r:id="R2a98d33604794035"/>
    <p:sldId xmlns:r="http://schemas.openxmlformats.org/officeDocument/2006/relationships" id="257" r:id="Rc1aff2f834e94115"/>
    <p:sldId xmlns:r="http://schemas.openxmlformats.org/officeDocument/2006/relationships" id="258" r:id="R3a464c4a51eb4d60"/>
    <p:sldId xmlns:r="http://schemas.openxmlformats.org/officeDocument/2006/relationships" id="259" r:id="Rec0ed50a381d481d"/>
    <p:sldId xmlns:r="http://schemas.openxmlformats.org/officeDocument/2006/relationships" id="260" r:id="Rd07cd49bb80b42a8"/>
    <p:sldId xmlns:r="http://schemas.openxmlformats.org/officeDocument/2006/relationships" id="261" r:id="Rcc0d89c8fa204980"/>
    <p:sldId xmlns:r="http://schemas.openxmlformats.org/officeDocument/2006/relationships" id="262" r:id="R9681ee313155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f6b67e93e45b1" /><Relationship Type="http://schemas.openxmlformats.org/officeDocument/2006/relationships/slide" Target="/ppt/slides/slide1.xml" Id="R2a98d33604794035" /><Relationship Type="http://schemas.openxmlformats.org/officeDocument/2006/relationships/slide" Target="/ppt/slides/slide2.xml" Id="Rc1aff2f834e94115" /><Relationship Type="http://schemas.openxmlformats.org/officeDocument/2006/relationships/slide" Target="/ppt/slides/slide3.xml" Id="R3a464c4a51eb4d60" /><Relationship Type="http://schemas.openxmlformats.org/officeDocument/2006/relationships/slide" Target="/ppt/slides/slide4.xml" Id="Rec0ed50a381d481d" /><Relationship Type="http://schemas.openxmlformats.org/officeDocument/2006/relationships/slide" Target="/ppt/slides/slide5.xml" Id="Rd07cd49bb80b42a8" /><Relationship Type="http://schemas.openxmlformats.org/officeDocument/2006/relationships/slide" Target="/ppt/slides/slide6.xml" Id="Rcc0d89c8fa204980" /><Relationship Type="http://schemas.openxmlformats.org/officeDocument/2006/relationships/slide" Target="/ppt/slides/slide7.xml" Id="R9681ee313155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1df078d8f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fb183bdf7457a" /><Relationship Type="http://schemas.openxmlformats.org/officeDocument/2006/relationships/theme" Target="/ppt/slideMasters/theme/theme1.xml" Id="R7e8e7d9c16b041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fb183bdf745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e54b23c69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e38e1efe647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874012a7e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aea498a9740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a200eb1c842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cdf2df05442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3e0da33a24e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LUND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1 655 790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1 676 273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Indresundåsen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LUND AS</a:t>
            </a:r>
          </a:p>
        </p:txBody>
      </p:sp>
    </p:spTree>
  </p:cSld>
  <p:clrMapOvr>
    <a:masterClrMapping xmlns:a="http://schemas.openxmlformats.org/drawingml/2006/main"/>
  </p:clrMapOvr>
</p:sld>
</file>