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2b78ea2c4a42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46d03c0a3c442c"/>
  </p:sldMasterIdLst>
  <p:sldIdLst>
    <p:sldId xmlns:r="http://schemas.openxmlformats.org/officeDocument/2006/relationships" id="256" r:id="R44893e12c025487d"/>
    <p:sldId xmlns:r="http://schemas.openxmlformats.org/officeDocument/2006/relationships" id="257" r:id="Rfacc47dcce554670"/>
    <p:sldId xmlns:r="http://schemas.openxmlformats.org/officeDocument/2006/relationships" id="258" r:id="R254b0dfa9d4c4b9c"/>
    <p:sldId xmlns:r="http://schemas.openxmlformats.org/officeDocument/2006/relationships" id="259" r:id="Rdc637df5ccc94240"/>
    <p:sldId xmlns:r="http://schemas.openxmlformats.org/officeDocument/2006/relationships" id="260" r:id="Rae6407aafee44198"/>
    <p:sldId xmlns:r="http://schemas.openxmlformats.org/officeDocument/2006/relationships" id="261" r:id="Rfcb5c0ffa7d040bd"/>
    <p:sldId xmlns:r="http://schemas.openxmlformats.org/officeDocument/2006/relationships" id="262" r:id="R5275a2c4cbdd46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6d03c0a3c442c" /><Relationship Type="http://schemas.openxmlformats.org/officeDocument/2006/relationships/slide" Target="/ppt/slides/slide1.xml" Id="R44893e12c025487d" /><Relationship Type="http://schemas.openxmlformats.org/officeDocument/2006/relationships/slide" Target="/ppt/slides/slide2.xml" Id="Rfacc47dcce554670" /><Relationship Type="http://schemas.openxmlformats.org/officeDocument/2006/relationships/slide" Target="/ppt/slides/slide3.xml" Id="R254b0dfa9d4c4b9c" /><Relationship Type="http://schemas.openxmlformats.org/officeDocument/2006/relationships/slide" Target="/ppt/slides/slide4.xml" Id="Rdc637df5ccc94240" /><Relationship Type="http://schemas.openxmlformats.org/officeDocument/2006/relationships/slide" Target="/ppt/slides/slide5.xml" Id="Rae6407aafee44198" /><Relationship Type="http://schemas.openxmlformats.org/officeDocument/2006/relationships/slide" Target="/ppt/slides/slide6.xml" Id="Rfcb5c0ffa7d040bd" /><Relationship Type="http://schemas.openxmlformats.org/officeDocument/2006/relationships/slide" Target="/ppt/slides/slide7.xml" Id="R5275a2c4cbdd46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34d0a212646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267714a72405c" /><Relationship Type="http://schemas.openxmlformats.org/officeDocument/2006/relationships/theme" Target="/ppt/slideMasters/theme/theme1.xml" Id="R20fce43feda642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2267714a7240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b98addd5e48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a26f8f9e44f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0df32af2a4f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5ae7865e54f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6de098e5042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75ff67c844e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232b8193641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GEHITO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2 699 107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18 054 544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18 054 797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GEIR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HILDE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TONE  –  24,4 %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