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c8960e5b2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64e4660fe450e"/>
  </p:sldMasterIdLst>
  <p:sldIdLst>
    <p:sldId xmlns:r="http://schemas.openxmlformats.org/officeDocument/2006/relationships" id="256" r:id="R6a068e42b40b4890"/>
    <p:sldId xmlns:r="http://schemas.openxmlformats.org/officeDocument/2006/relationships" id="257" r:id="Rc927ac555f4c43cf"/>
    <p:sldId xmlns:r="http://schemas.openxmlformats.org/officeDocument/2006/relationships" id="258" r:id="Rec5a10da4f0c4676"/>
    <p:sldId xmlns:r="http://schemas.openxmlformats.org/officeDocument/2006/relationships" id="259" r:id="R8ef763b0267a499b"/>
    <p:sldId xmlns:r="http://schemas.openxmlformats.org/officeDocument/2006/relationships" id="260" r:id="Rf4b6c24e0f2f4eeb"/>
    <p:sldId xmlns:r="http://schemas.openxmlformats.org/officeDocument/2006/relationships" id="261" r:id="R5528e10154754ef4"/>
    <p:sldId xmlns:r="http://schemas.openxmlformats.org/officeDocument/2006/relationships" id="262" r:id="R709fc39bf8b9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64e4660fe450e" /><Relationship Type="http://schemas.openxmlformats.org/officeDocument/2006/relationships/slide" Target="/ppt/slides/slide1.xml" Id="R6a068e42b40b4890" /><Relationship Type="http://schemas.openxmlformats.org/officeDocument/2006/relationships/slide" Target="/ppt/slides/slide2.xml" Id="Rc927ac555f4c43cf" /><Relationship Type="http://schemas.openxmlformats.org/officeDocument/2006/relationships/slide" Target="/ppt/slides/slide3.xml" Id="Rec5a10da4f0c4676" /><Relationship Type="http://schemas.openxmlformats.org/officeDocument/2006/relationships/slide" Target="/ppt/slides/slide4.xml" Id="R8ef763b0267a499b" /><Relationship Type="http://schemas.openxmlformats.org/officeDocument/2006/relationships/slide" Target="/ppt/slides/slide5.xml" Id="Rf4b6c24e0f2f4eeb" /><Relationship Type="http://schemas.openxmlformats.org/officeDocument/2006/relationships/slide" Target="/ppt/slides/slide6.xml" Id="R5528e10154754ef4" /><Relationship Type="http://schemas.openxmlformats.org/officeDocument/2006/relationships/slide" Target="/ppt/slides/slide7.xml" Id="R709fc39bf8b9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c01390808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81d04707741e8" /><Relationship Type="http://schemas.openxmlformats.org/officeDocument/2006/relationships/theme" Target="/ppt/slideMasters/theme/theme1.xml" Id="R5b5afdf229ca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81d047077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31d67e0b1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0d89f2a3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fd2656d9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155118a5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3e01e684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260062016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8fd95976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GEIR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TONE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