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be616316047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12067a6234919"/>
  </p:sldMasterIdLst>
  <p:sldIdLst>
    <p:sldId xmlns:r="http://schemas.openxmlformats.org/officeDocument/2006/relationships" id="256" r:id="R498b3d4af6824408"/>
    <p:sldId xmlns:r="http://schemas.openxmlformats.org/officeDocument/2006/relationships" id="257" r:id="R6a7e5d7f982244b4"/>
    <p:sldId xmlns:r="http://schemas.openxmlformats.org/officeDocument/2006/relationships" id="258" r:id="Rec88e53a0edd4a33"/>
    <p:sldId xmlns:r="http://schemas.openxmlformats.org/officeDocument/2006/relationships" id="259" r:id="Rca3f3bedfbea4559"/>
    <p:sldId xmlns:r="http://schemas.openxmlformats.org/officeDocument/2006/relationships" id="260" r:id="Rfd83b12377cf43c2"/>
    <p:sldId xmlns:r="http://schemas.openxmlformats.org/officeDocument/2006/relationships" id="261" r:id="R9e12c2ddf99349de"/>
    <p:sldId xmlns:r="http://schemas.openxmlformats.org/officeDocument/2006/relationships" id="262" r:id="R3c6dec184f3f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12067a6234919" /><Relationship Type="http://schemas.openxmlformats.org/officeDocument/2006/relationships/slide" Target="/ppt/slides/slide1.xml" Id="R498b3d4af6824408" /><Relationship Type="http://schemas.openxmlformats.org/officeDocument/2006/relationships/slide" Target="/ppt/slides/slide2.xml" Id="R6a7e5d7f982244b4" /><Relationship Type="http://schemas.openxmlformats.org/officeDocument/2006/relationships/slide" Target="/ppt/slides/slide3.xml" Id="Rec88e53a0edd4a33" /><Relationship Type="http://schemas.openxmlformats.org/officeDocument/2006/relationships/slide" Target="/ppt/slides/slide4.xml" Id="Rca3f3bedfbea4559" /><Relationship Type="http://schemas.openxmlformats.org/officeDocument/2006/relationships/slide" Target="/ppt/slides/slide5.xml" Id="Rfd83b12377cf43c2" /><Relationship Type="http://schemas.openxmlformats.org/officeDocument/2006/relationships/slide" Target="/ppt/slides/slide6.xml" Id="R9e12c2ddf99349de" /><Relationship Type="http://schemas.openxmlformats.org/officeDocument/2006/relationships/slide" Target="/ppt/slides/slide7.xml" Id="R3c6dec184f3f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b7f826fec44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e3ecf33974a29" /><Relationship Type="http://schemas.openxmlformats.org/officeDocument/2006/relationships/theme" Target="/ppt/slideMasters/theme/theme1.xml" Id="R3b3b0205c7b54c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e3ecf3397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114d2662a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dfb6f07c0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3e69fd059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a9b373eab44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204d9d77d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a80696d5e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4710fd87f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