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ca812649e543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e79a472deb4bc4"/>
  </p:sldMasterIdLst>
  <p:sldIdLst>
    <p:sldId xmlns:r="http://schemas.openxmlformats.org/officeDocument/2006/relationships" id="256" r:id="R9d2e57a445f84fd3"/>
    <p:sldId xmlns:r="http://schemas.openxmlformats.org/officeDocument/2006/relationships" id="257" r:id="R5293c9f26dbf4f92"/>
    <p:sldId xmlns:r="http://schemas.openxmlformats.org/officeDocument/2006/relationships" id="258" r:id="R9de9d7a329c04ce3"/>
    <p:sldId xmlns:r="http://schemas.openxmlformats.org/officeDocument/2006/relationships" id="259" r:id="R02f7c7e16fcb4626"/>
    <p:sldId xmlns:r="http://schemas.openxmlformats.org/officeDocument/2006/relationships" id="260" r:id="R4b15bf6f54ae4112"/>
    <p:sldId xmlns:r="http://schemas.openxmlformats.org/officeDocument/2006/relationships" id="261" r:id="R02e37c213b1046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e79a472deb4bc4" /><Relationship Type="http://schemas.openxmlformats.org/officeDocument/2006/relationships/slide" Target="/ppt/slides/slide1.xml" Id="R9d2e57a445f84fd3" /><Relationship Type="http://schemas.openxmlformats.org/officeDocument/2006/relationships/slide" Target="/ppt/slides/slide2.xml" Id="R5293c9f26dbf4f92" /><Relationship Type="http://schemas.openxmlformats.org/officeDocument/2006/relationships/slide" Target="/ppt/slides/slide3.xml" Id="R9de9d7a329c04ce3" /><Relationship Type="http://schemas.openxmlformats.org/officeDocument/2006/relationships/slide" Target="/ppt/slides/slide4.xml" Id="R02f7c7e16fcb4626" /><Relationship Type="http://schemas.openxmlformats.org/officeDocument/2006/relationships/slide" Target="/ppt/slides/slide5.xml" Id="R4b15bf6f54ae4112" /><Relationship Type="http://schemas.openxmlformats.org/officeDocument/2006/relationships/slide" Target="/ppt/slides/slide6.xml" Id="R02e37c213b1046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55373632c844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0b979453a4407" /><Relationship Type="http://schemas.openxmlformats.org/officeDocument/2006/relationships/theme" Target="/ppt/slideMasters/theme/theme1.xml" Id="R98cf3fee1bd74c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00b979453a44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4e1f5936740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816bfe6ed44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97e148a5d4c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2c09724464c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93309f37947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743ed8d3843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