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e5d370b17d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8b75729fbf42cf"/>
  </p:sldMasterIdLst>
  <p:sldIdLst>
    <p:sldId xmlns:r="http://schemas.openxmlformats.org/officeDocument/2006/relationships" id="256" r:id="R88529aa55e1147c5"/>
    <p:sldId xmlns:r="http://schemas.openxmlformats.org/officeDocument/2006/relationships" id="257" r:id="R4297757ec04c4163"/>
    <p:sldId xmlns:r="http://schemas.openxmlformats.org/officeDocument/2006/relationships" id="258" r:id="R17200a1813bf4b29"/>
    <p:sldId xmlns:r="http://schemas.openxmlformats.org/officeDocument/2006/relationships" id="259" r:id="Re5659071aa4b4251"/>
    <p:sldId xmlns:r="http://schemas.openxmlformats.org/officeDocument/2006/relationships" id="260" r:id="R29b645556fb94045"/>
    <p:sldId xmlns:r="http://schemas.openxmlformats.org/officeDocument/2006/relationships" id="261" r:id="R25f2039e18bb4bab"/>
    <p:sldId xmlns:r="http://schemas.openxmlformats.org/officeDocument/2006/relationships" id="262" r:id="R3fe6115743784c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b75729fbf42cf" /><Relationship Type="http://schemas.openxmlformats.org/officeDocument/2006/relationships/slide" Target="/ppt/slides/slide1.xml" Id="R88529aa55e1147c5" /><Relationship Type="http://schemas.openxmlformats.org/officeDocument/2006/relationships/slide" Target="/ppt/slides/slide2.xml" Id="R4297757ec04c4163" /><Relationship Type="http://schemas.openxmlformats.org/officeDocument/2006/relationships/slide" Target="/ppt/slides/slide3.xml" Id="R17200a1813bf4b29" /><Relationship Type="http://schemas.openxmlformats.org/officeDocument/2006/relationships/slide" Target="/ppt/slides/slide4.xml" Id="Re5659071aa4b4251" /><Relationship Type="http://schemas.openxmlformats.org/officeDocument/2006/relationships/slide" Target="/ppt/slides/slide5.xml" Id="R29b645556fb94045" /><Relationship Type="http://schemas.openxmlformats.org/officeDocument/2006/relationships/slide" Target="/ppt/slides/slide6.xml" Id="R25f2039e18bb4bab" /><Relationship Type="http://schemas.openxmlformats.org/officeDocument/2006/relationships/slide" Target="/ppt/slides/slide7.xml" Id="R3fe6115743784c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703418405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35961434a4695" /><Relationship Type="http://schemas.openxmlformats.org/officeDocument/2006/relationships/theme" Target="/ppt/slideMasters/theme/theme1.xml" Id="R8b76569adcd14b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035961434a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f7df9fa7c4d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034b27c6e4b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9f77f4d49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9fca15cf24f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54558c69f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8e816439b41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f225d07e74a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LAWO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−1 472 624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31 395 590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38 893 370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WORKINN ELISABETH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WORKINN HANS KRISTIAN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WORKINN LARS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Draugen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68 47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LAWO INVEST AS</a:t>
            </a:r>
          </a:p>
        </p:txBody>
      </p:sp>
    </p:spTree>
  </p:cSld>
  <p:clrMapOvr>
    <a:masterClrMapping xmlns:a="http://schemas.openxmlformats.org/drawingml/2006/main"/>
  </p:clrMapOvr>
</p:sld>
</file>