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adef3d867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a713f29ae4d52"/>
  </p:sldMasterIdLst>
  <p:sldIdLst>
    <p:sldId xmlns:r="http://schemas.openxmlformats.org/officeDocument/2006/relationships" id="256" r:id="R438a6ea4e7564c5c"/>
    <p:sldId xmlns:r="http://schemas.openxmlformats.org/officeDocument/2006/relationships" id="257" r:id="R59b111ac1f304399"/>
    <p:sldId xmlns:r="http://schemas.openxmlformats.org/officeDocument/2006/relationships" id="258" r:id="R81250f0811294dad"/>
    <p:sldId xmlns:r="http://schemas.openxmlformats.org/officeDocument/2006/relationships" id="259" r:id="R07699eea541c47bc"/>
    <p:sldId xmlns:r="http://schemas.openxmlformats.org/officeDocument/2006/relationships" id="260" r:id="R955b318822de41be"/>
    <p:sldId xmlns:r="http://schemas.openxmlformats.org/officeDocument/2006/relationships" id="261" r:id="R71e7d69aec7c43cb"/>
    <p:sldId xmlns:r="http://schemas.openxmlformats.org/officeDocument/2006/relationships" id="262" r:id="R041e41edb063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a713f29ae4d52" /><Relationship Type="http://schemas.openxmlformats.org/officeDocument/2006/relationships/slide" Target="/ppt/slides/slide1.xml" Id="R438a6ea4e7564c5c" /><Relationship Type="http://schemas.openxmlformats.org/officeDocument/2006/relationships/slide" Target="/ppt/slides/slide2.xml" Id="R59b111ac1f304399" /><Relationship Type="http://schemas.openxmlformats.org/officeDocument/2006/relationships/slide" Target="/ppt/slides/slide3.xml" Id="R81250f0811294dad" /><Relationship Type="http://schemas.openxmlformats.org/officeDocument/2006/relationships/slide" Target="/ppt/slides/slide4.xml" Id="R07699eea541c47bc" /><Relationship Type="http://schemas.openxmlformats.org/officeDocument/2006/relationships/slide" Target="/ppt/slides/slide5.xml" Id="R955b318822de41be" /><Relationship Type="http://schemas.openxmlformats.org/officeDocument/2006/relationships/slide" Target="/ppt/slides/slide6.xml" Id="R71e7d69aec7c43cb" /><Relationship Type="http://schemas.openxmlformats.org/officeDocument/2006/relationships/slide" Target="/ppt/slides/slide7.xml" Id="R041e41edb063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1f3f6bd45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9ffe13e124419" /><Relationship Type="http://schemas.openxmlformats.org/officeDocument/2006/relationships/theme" Target="/ppt/slideMasters/theme/theme1.xml" Id="Rb633817d85e0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9ffe13e12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0d51bf7ea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5617722f7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2d2a06e73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b5a651eb84b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4189b6cac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bf2ea2652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188d8d2414a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