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632306fcc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5f4555c984034"/>
  </p:sldMasterIdLst>
  <p:sldIdLst>
    <p:sldId xmlns:r="http://schemas.openxmlformats.org/officeDocument/2006/relationships" id="256" r:id="R46f319d685484f8f"/>
    <p:sldId xmlns:r="http://schemas.openxmlformats.org/officeDocument/2006/relationships" id="257" r:id="Rfe18edb094a745dd"/>
    <p:sldId xmlns:r="http://schemas.openxmlformats.org/officeDocument/2006/relationships" id="258" r:id="R5686cc8803204165"/>
    <p:sldId xmlns:r="http://schemas.openxmlformats.org/officeDocument/2006/relationships" id="259" r:id="R648f535a47064c12"/>
    <p:sldId xmlns:r="http://schemas.openxmlformats.org/officeDocument/2006/relationships" id="260" r:id="Rbe1a2ecec5b940cf"/>
    <p:sldId xmlns:r="http://schemas.openxmlformats.org/officeDocument/2006/relationships" id="261" r:id="R401d7a40a586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5f4555c984034" /><Relationship Type="http://schemas.openxmlformats.org/officeDocument/2006/relationships/slide" Target="/ppt/slides/slide1.xml" Id="R46f319d685484f8f" /><Relationship Type="http://schemas.openxmlformats.org/officeDocument/2006/relationships/slide" Target="/ppt/slides/slide2.xml" Id="Rfe18edb094a745dd" /><Relationship Type="http://schemas.openxmlformats.org/officeDocument/2006/relationships/slide" Target="/ppt/slides/slide3.xml" Id="R5686cc8803204165" /><Relationship Type="http://schemas.openxmlformats.org/officeDocument/2006/relationships/slide" Target="/ppt/slides/slide4.xml" Id="R648f535a47064c12" /><Relationship Type="http://schemas.openxmlformats.org/officeDocument/2006/relationships/slide" Target="/ppt/slides/slide5.xml" Id="Rbe1a2ecec5b940cf" /><Relationship Type="http://schemas.openxmlformats.org/officeDocument/2006/relationships/slide" Target="/ppt/slides/slide6.xml" Id="R401d7a40a586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c925d35b0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36677f17744a3" /><Relationship Type="http://schemas.openxmlformats.org/officeDocument/2006/relationships/theme" Target="/ppt/slideMasters/theme/theme1.xml" Id="Rbb9305e993a1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36677f177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f3d85c187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22ee90162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c83ae7127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9d74fc039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e8adae8b7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c6fcaecc6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