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9397de167346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458469d9ff4f9a"/>
  </p:sldMasterIdLst>
  <p:sldIdLst>
    <p:sldId xmlns:r="http://schemas.openxmlformats.org/officeDocument/2006/relationships" id="256" r:id="R79869f27d9af4194"/>
    <p:sldId xmlns:r="http://schemas.openxmlformats.org/officeDocument/2006/relationships" id="257" r:id="Rae3875781fd9474e"/>
    <p:sldId xmlns:r="http://schemas.openxmlformats.org/officeDocument/2006/relationships" id="258" r:id="Rd41f332b29434fcd"/>
    <p:sldId xmlns:r="http://schemas.openxmlformats.org/officeDocument/2006/relationships" id="259" r:id="R30371ccdc74745df"/>
    <p:sldId xmlns:r="http://schemas.openxmlformats.org/officeDocument/2006/relationships" id="260" r:id="R17876baa9b044404"/>
    <p:sldId xmlns:r="http://schemas.openxmlformats.org/officeDocument/2006/relationships" id="261" r:id="R82b9df51ee344e51"/>
    <p:sldId xmlns:r="http://schemas.openxmlformats.org/officeDocument/2006/relationships" id="262" r:id="Ra6cfa22e58674e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458469d9ff4f9a" /><Relationship Type="http://schemas.openxmlformats.org/officeDocument/2006/relationships/slide" Target="/ppt/slides/slide1.xml" Id="R79869f27d9af4194" /><Relationship Type="http://schemas.openxmlformats.org/officeDocument/2006/relationships/slide" Target="/ppt/slides/slide2.xml" Id="Rae3875781fd9474e" /><Relationship Type="http://schemas.openxmlformats.org/officeDocument/2006/relationships/slide" Target="/ppt/slides/slide3.xml" Id="Rd41f332b29434fcd" /><Relationship Type="http://schemas.openxmlformats.org/officeDocument/2006/relationships/slide" Target="/ppt/slides/slide4.xml" Id="R30371ccdc74745df" /><Relationship Type="http://schemas.openxmlformats.org/officeDocument/2006/relationships/slide" Target="/ppt/slides/slide5.xml" Id="R17876baa9b044404" /><Relationship Type="http://schemas.openxmlformats.org/officeDocument/2006/relationships/slide" Target="/ppt/slides/slide6.xml" Id="R82b9df51ee344e51" /><Relationship Type="http://schemas.openxmlformats.org/officeDocument/2006/relationships/slide" Target="/ppt/slides/slide7.xml" Id="Ra6cfa22e58674e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7d4e137ccb47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9af751ccc42fe" /><Relationship Type="http://schemas.openxmlformats.org/officeDocument/2006/relationships/theme" Target="/ppt/slideMasters/theme/theme1.xml" Id="R68f00ec630964d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79af751ccc42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46e8a1bae4e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3997f3ca14b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1b2129a9147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1517c13b04b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58a7ec42442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623be06bd48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57787ee5a42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CASH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1 126 587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4 960 772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4 971 096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Ullern terrasse 13D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989 238 566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