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2914a14e194c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6c423b1bf74a70"/>
  </p:sldMasterIdLst>
  <p:sldIdLst>
    <p:sldId xmlns:r="http://schemas.openxmlformats.org/officeDocument/2006/relationships" id="256" r:id="R48b6076173ce44f8"/>
    <p:sldId xmlns:r="http://schemas.openxmlformats.org/officeDocument/2006/relationships" id="257" r:id="R11e5bb620cf34170"/>
    <p:sldId xmlns:r="http://schemas.openxmlformats.org/officeDocument/2006/relationships" id="258" r:id="R1f8d7a5d4a424a9c"/>
    <p:sldId xmlns:r="http://schemas.openxmlformats.org/officeDocument/2006/relationships" id="259" r:id="Rf11605cc788d4c0a"/>
    <p:sldId xmlns:r="http://schemas.openxmlformats.org/officeDocument/2006/relationships" id="260" r:id="R2231e3f38eac4f38"/>
    <p:sldId xmlns:r="http://schemas.openxmlformats.org/officeDocument/2006/relationships" id="261" r:id="R38da9a1b5a964dd5"/>
    <p:sldId xmlns:r="http://schemas.openxmlformats.org/officeDocument/2006/relationships" id="262" r:id="Rae482535a9fb4a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6c423b1bf74a70" /><Relationship Type="http://schemas.openxmlformats.org/officeDocument/2006/relationships/slide" Target="/ppt/slides/slide1.xml" Id="R48b6076173ce44f8" /><Relationship Type="http://schemas.openxmlformats.org/officeDocument/2006/relationships/slide" Target="/ppt/slides/slide2.xml" Id="R11e5bb620cf34170" /><Relationship Type="http://schemas.openxmlformats.org/officeDocument/2006/relationships/slide" Target="/ppt/slides/slide3.xml" Id="R1f8d7a5d4a424a9c" /><Relationship Type="http://schemas.openxmlformats.org/officeDocument/2006/relationships/slide" Target="/ppt/slides/slide4.xml" Id="Rf11605cc788d4c0a" /><Relationship Type="http://schemas.openxmlformats.org/officeDocument/2006/relationships/slide" Target="/ppt/slides/slide5.xml" Id="R2231e3f38eac4f38" /><Relationship Type="http://schemas.openxmlformats.org/officeDocument/2006/relationships/slide" Target="/ppt/slides/slide6.xml" Id="R38da9a1b5a964dd5" /><Relationship Type="http://schemas.openxmlformats.org/officeDocument/2006/relationships/slide" Target="/ppt/slides/slide7.xml" Id="Rae482535a9fb4a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0d0ca3923641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b72458dba434c" /><Relationship Type="http://schemas.openxmlformats.org/officeDocument/2006/relationships/theme" Target="/ppt/slideMasters/theme/theme1.xml" Id="Rc8455f6322d54b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4b72458dba43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fee457f2543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d30a08ed14f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93586b18d4e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fe8c008924f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10df6619a48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81c7ebcb748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d25588dc44b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RIKO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249 373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6 693 806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BEATHE KAJA MOE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HENRY LANGHELLE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Skaravei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989 238 299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