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ffffade7d949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f6ab2fb3be4a58"/>
  </p:sldMasterIdLst>
  <p:sldIdLst>
    <p:sldId xmlns:r="http://schemas.openxmlformats.org/officeDocument/2006/relationships" id="256" r:id="Rbb4c69eff12143da"/>
    <p:sldId xmlns:r="http://schemas.openxmlformats.org/officeDocument/2006/relationships" id="257" r:id="R80bb3381e7fc4091"/>
    <p:sldId xmlns:r="http://schemas.openxmlformats.org/officeDocument/2006/relationships" id="258" r:id="R280ccceb155f45ea"/>
    <p:sldId xmlns:r="http://schemas.openxmlformats.org/officeDocument/2006/relationships" id="259" r:id="R6e34c1760fac4dc8"/>
    <p:sldId xmlns:r="http://schemas.openxmlformats.org/officeDocument/2006/relationships" id="260" r:id="R9506dc5c6d994249"/>
    <p:sldId xmlns:r="http://schemas.openxmlformats.org/officeDocument/2006/relationships" id="261" r:id="R4f0b797612144dc1"/>
    <p:sldId xmlns:r="http://schemas.openxmlformats.org/officeDocument/2006/relationships" id="262" r:id="R14f6cad675be47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f6ab2fb3be4a58" /><Relationship Type="http://schemas.openxmlformats.org/officeDocument/2006/relationships/slide" Target="/ppt/slides/slide1.xml" Id="Rbb4c69eff12143da" /><Relationship Type="http://schemas.openxmlformats.org/officeDocument/2006/relationships/slide" Target="/ppt/slides/slide2.xml" Id="R80bb3381e7fc4091" /><Relationship Type="http://schemas.openxmlformats.org/officeDocument/2006/relationships/slide" Target="/ppt/slides/slide3.xml" Id="R280ccceb155f45ea" /><Relationship Type="http://schemas.openxmlformats.org/officeDocument/2006/relationships/slide" Target="/ppt/slides/slide4.xml" Id="R6e34c1760fac4dc8" /><Relationship Type="http://schemas.openxmlformats.org/officeDocument/2006/relationships/slide" Target="/ppt/slides/slide5.xml" Id="R9506dc5c6d994249" /><Relationship Type="http://schemas.openxmlformats.org/officeDocument/2006/relationships/slide" Target="/ppt/slides/slide6.xml" Id="R4f0b797612144dc1" /><Relationship Type="http://schemas.openxmlformats.org/officeDocument/2006/relationships/slide" Target="/ppt/slides/slide7.xml" Id="R14f6cad675be47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455ffb7acc49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74604fb2e4fb9" /><Relationship Type="http://schemas.openxmlformats.org/officeDocument/2006/relationships/theme" Target="/ppt/slideMasters/theme/theme1.xml" Id="R9ec9e2b959a04c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174604fb2e4f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fe65c54534d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c115102634c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f78da9aed4f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e70b7162041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7604899a043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c09e6fd8b41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56e9935db40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ÅSLEIASTUBBEN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ÅSLEIASTUBBEN HOLDING AS ble etablert [år] og holder til i Råholt.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−2 428 671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7 906 426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54 569 123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67 189 157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SVEN IVAR  –  79,4 %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KAROLINE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SOFIE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SVEN IVAR  –  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KAROLINE  –  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SOFIE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Grindaveg 112, Leilighet 309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