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f91340095741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a8b6cbcef34ae9"/>
  </p:sldMasterIdLst>
  <p:sldIdLst>
    <p:sldId xmlns:r="http://schemas.openxmlformats.org/officeDocument/2006/relationships" id="256" r:id="R9a810d7db5814982"/>
    <p:sldId xmlns:r="http://schemas.openxmlformats.org/officeDocument/2006/relationships" id="257" r:id="Rf1d0a2155ada4751"/>
    <p:sldId xmlns:r="http://schemas.openxmlformats.org/officeDocument/2006/relationships" id="258" r:id="Rb7acbc9b1a3f4c51"/>
    <p:sldId xmlns:r="http://schemas.openxmlformats.org/officeDocument/2006/relationships" id="259" r:id="R9590b369350a4233"/>
    <p:sldId xmlns:r="http://schemas.openxmlformats.org/officeDocument/2006/relationships" id="260" r:id="R92cf442915354747"/>
    <p:sldId xmlns:r="http://schemas.openxmlformats.org/officeDocument/2006/relationships" id="261" r:id="R8c9e9947dee24f4f"/>
    <p:sldId xmlns:r="http://schemas.openxmlformats.org/officeDocument/2006/relationships" id="262" r:id="Rb0d27dac15f941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8b6cbcef34ae9" /><Relationship Type="http://schemas.openxmlformats.org/officeDocument/2006/relationships/slide" Target="/ppt/slides/slide1.xml" Id="R9a810d7db5814982" /><Relationship Type="http://schemas.openxmlformats.org/officeDocument/2006/relationships/slide" Target="/ppt/slides/slide2.xml" Id="Rf1d0a2155ada4751" /><Relationship Type="http://schemas.openxmlformats.org/officeDocument/2006/relationships/slide" Target="/ppt/slides/slide3.xml" Id="Rb7acbc9b1a3f4c51" /><Relationship Type="http://schemas.openxmlformats.org/officeDocument/2006/relationships/slide" Target="/ppt/slides/slide4.xml" Id="R9590b369350a4233" /><Relationship Type="http://schemas.openxmlformats.org/officeDocument/2006/relationships/slide" Target="/ppt/slides/slide5.xml" Id="R92cf442915354747" /><Relationship Type="http://schemas.openxmlformats.org/officeDocument/2006/relationships/slide" Target="/ppt/slides/slide6.xml" Id="R8c9e9947dee24f4f" /><Relationship Type="http://schemas.openxmlformats.org/officeDocument/2006/relationships/slide" Target="/ppt/slides/slide7.xml" Id="Rb0d27dac15f941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e15a4b189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8a303dda741e8" /><Relationship Type="http://schemas.openxmlformats.org/officeDocument/2006/relationships/theme" Target="/ppt/slideMasters/theme/theme1.xml" Id="R5726210fc0f647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b8a303dda7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de7476eab4d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7595fa70d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0bb7aa7cc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6df77aba8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7bfe3f1448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40082860e4a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81f726c364a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VIDAR BJØRSTAD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 BJØRSTAD AS ble etablert [år] og holder til i Knarrlagsund.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246 972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1 055 945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12 616 967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12 995 213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BJØRSTAD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7242 Knarrlagsund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44 27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VIDAR BJØRSTAD AS</a:t>
            </a:r>
          </a:p>
        </p:txBody>
      </p:sp>
    </p:spTree>
  </p:cSld>
  <p:clrMapOvr>
    <a:masterClrMapping xmlns:a="http://schemas.openxmlformats.org/drawingml/2006/main"/>
  </p:clrMapOvr>
</p:sld>
</file>