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8f96f63b0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4bf5c411d41b8"/>
  </p:sldMasterIdLst>
  <p:sldIdLst>
    <p:sldId xmlns:r="http://schemas.openxmlformats.org/officeDocument/2006/relationships" id="256" r:id="R7d17f9cb67744d78"/>
    <p:sldId xmlns:r="http://schemas.openxmlformats.org/officeDocument/2006/relationships" id="257" r:id="R0de13455e9e74a5d"/>
    <p:sldId xmlns:r="http://schemas.openxmlformats.org/officeDocument/2006/relationships" id="258" r:id="R293ed7c2cf0f4877"/>
    <p:sldId xmlns:r="http://schemas.openxmlformats.org/officeDocument/2006/relationships" id="259" r:id="R80dd8ccc9ae54a8a"/>
    <p:sldId xmlns:r="http://schemas.openxmlformats.org/officeDocument/2006/relationships" id="260" r:id="R59f52cd2ff194bd0"/>
    <p:sldId xmlns:r="http://schemas.openxmlformats.org/officeDocument/2006/relationships" id="261" r:id="Rb515543ec9e244d6"/>
    <p:sldId xmlns:r="http://schemas.openxmlformats.org/officeDocument/2006/relationships" id="262" r:id="Rf94d634c4688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4bf5c411d41b8" /><Relationship Type="http://schemas.openxmlformats.org/officeDocument/2006/relationships/slide" Target="/ppt/slides/slide1.xml" Id="R7d17f9cb67744d78" /><Relationship Type="http://schemas.openxmlformats.org/officeDocument/2006/relationships/slide" Target="/ppt/slides/slide2.xml" Id="R0de13455e9e74a5d" /><Relationship Type="http://schemas.openxmlformats.org/officeDocument/2006/relationships/slide" Target="/ppt/slides/slide3.xml" Id="R293ed7c2cf0f4877" /><Relationship Type="http://schemas.openxmlformats.org/officeDocument/2006/relationships/slide" Target="/ppt/slides/slide4.xml" Id="R80dd8ccc9ae54a8a" /><Relationship Type="http://schemas.openxmlformats.org/officeDocument/2006/relationships/slide" Target="/ppt/slides/slide5.xml" Id="R59f52cd2ff194bd0" /><Relationship Type="http://schemas.openxmlformats.org/officeDocument/2006/relationships/slide" Target="/ppt/slides/slide6.xml" Id="Rb515543ec9e244d6" /><Relationship Type="http://schemas.openxmlformats.org/officeDocument/2006/relationships/slide" Target="/ppt/slides/slide7.xml" Id="Rf94d634c4688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ca5b88f4045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484529ae04277" /><Relationship Type="http://schemas.openxmlformats.org/officeDocument/2006/relationships/theme" Target="/ppt/slideMasters/theme/theme1.xml" Id="Rb36272259e144f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f484529ae0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1b5179c71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74cd853f3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10e13801041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d3c7f29c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cce53f480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36891552e49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a3c6101ef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